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notesMasterIdLst>
    <p:notesMasterId r:id="rId28"/>
  </p:notesMasterIdLst>
  <p:sldIdLst>
    <p:sldId id="257" r:id="rId4"/>
    <p:sldId id="258" r:id="rId5"/>
    <p:sldId id="279" r:id="rId6"/>
    <p:sldId id="259" r:id="rId7"/>
    <p:sldId id="260" r:id="rId8"/>
    <p:sldId id="261" r:id="rId9"/>
    <p:sldId id="262" r:id="rId10"/>
    <p:sldId id="263" r:id="rId11"/>
    <p:sldId id="264" r:id="rId12"/>
    <p:sldId id="278" r:id="rId13"/>
    <p:sldId id="265" r:id="rId14"/>
    <p:sldId id="266" r:id="rId15"/>
    <p:sldId id="267" r:id="rId16"/>
    <p:sldId id="268" r:id="rId17"/>
    <p:sldId id="281" r:id="rId18"/>
    <p:sldId id="269" r:id="rId19"/>
    <p:sldId id="270" r:id="rId20"/>
    <p:sldId id="271" r:id="rId21"/>
    <p:sldId id="280" r:id="rId22"/>
    <p:sldId id="273" r:id="rId23"/>
    <p:sldId id="274" r:id="rId24"/>
    <p:sldId id="282" r:id="rId25"/>
    <p:sldId id="275" r:id="rId26"/>
    <p:sldId id="276" r:id="rId27"/>
  </p:sldIdLst>
  <p:sldSz cx="10075863" cy="7562850"/>
  <p:notesSz cx="7772400" cy="10058400"/>
  <p:defaultTextStyle>
    <a:defPPr>
      <a:defRPr lang="en-GB"/>
    </a:defPPr>
    <a:lvl1pPr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7" d="100"/>
          <a:sy n="117" d="100"/>
        </p:scale>
        <p:origin x="1092" y="1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099"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0"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1"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2"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3"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4" name="AutoShape 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5" name="AutoShape 8"/>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6" name="AutoShape 9"/>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7" name="AutoShape 10"/>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8" name="AutoShape 1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09" name="AutoShape 1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0" name="AutoShape 1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1" name="AutoShape 1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2" name="AutoShape 1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3" name="AutoShape 1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4" name="AutoShape 1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5" name="AutoShape 18"/>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6" name="AutoShape 19"/>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7" name="AutoShape 20"/>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8" name="AutoShape 2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19" name="AutoShape 2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0" name="AutoShape 2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1" name="AutoShape 2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2" name="AutoShape 2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3" name="AutoShape 2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4" name="Rectangle 27"/>
          <p:cNvSpPr>
            <a:spLocks noGrp="1" noRot="1" noChangeAspect="1" noChangeArrowheads="1"/>
          </p:cNvSpPr>
          <p:nvPr>
            <p:ph type="sldImg"/>
          </p:nvPr>
        </p:nvSpPr>
        <p:spPr bwMode="auto">
          <a:xfrm>
            <a:off x="1371600" y="763588"/>
            <a:ext cx="4986338" cy="372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8"/>
          <p:cNvSpPr>
            <a:spLocks noGrp="1" noChangeArrowheads="1"/>
          </p:cNvSpPr>
          <p:nvPr>
            <p:ph type="body"/>
          </p:nvPr>
        </p:nvSpPr>
        <p:spPr bwMode="auto">
          <a:xfrm>
            <a:off x="777875" y="4776788"/>
            <a:ext cx="6175375"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smtClean="0"/>
          </a:p>
        </p:txBody>
      </p:sp>
      <p:sp>
        <p:nvSpPr>
          <p:cNvPr id="4126" name="Text Box 29"/>
          <p:cNvSpPr txBox="1">
            <a:spLocks noChangeArrowheads="1"/>
          </p:cNvSpP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7" name="Text Box 30"/>
          <p:cNvSpPr txBox="1">
            <a:spLocks noChangeArrowheads="1"/>
          </p:cNvSpPr>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128" name="Text Box 31"/>
          <p:cNvSpPr txBox="1">
            <a:spLocks noChangeArrowheads="1"/>
          </p:cNvSpP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 name="Rectangle 32"/>
          <p:cNvSpPr>
            <a:spLocks noGrp="1" noChangeArrowheads="1"/>
          </p:cNvSpPr>
          <p:nvPr>
            <p:ph type="sldNum"/>
          </p:nvPr>
        </p:nvSpPr>
        <p:spPr bwMode="auto">
          <a:xfrm>
            <a:off x="4398963" y="9555163"/>
            <a:ext cx="33305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3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pPr>
              <a:defRPr/>
            </a:pPr>
            <a:fld id="{818C0E83-C5A1-48C0-9483-D6C89C142E6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8F396F59-FE03-45D7-BA92-071AEFC29F90}" type="slidenum">
              <a:rPr lang="en-US" altLang="en-US" sz="1400" smtClean="0"/>
              <a:pPr>
                <a:spcBef>
                  <a:spcPct val="0"/>
                </a:spcBef>
                <a:buClrTx/>
                <a:buFontTx/>
                <a:buNone/>
              </a:pPr>
              <a:t>1</a:t>
            </a:fld>
            <a:endParaRPr lang="en-US" altLang="en-US" sz="1400" smtClean="0"/>
          </a:p>
        </p:txBody>
      </p:sp>
      <p:sp>
        <p:nvSpPr>
          <p:cNvPr id="6147"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6C484F7A-85E7-4580-847A-D88E25931588}" type="slidenum">
              <a:rPr lang="en-US" altLang="en-US" sz="1400"/>
              <a:pPr algn="r" eaLnBrk="1">
                <a:lnSpc>
                  <a:spcPct val="93000"/>
                </a:lnSpc>
                <a:spcBef>
                  <a:spcPct val="0"/>
                </a:spcBef>
                <a:buClrTx/>
                <a:buFontTx/>
                <a:buNone/>
              </a:pPr>
              <a:t>1</a:t>
            </a:fld>
            <a:endParaRPr lang="en-US" altLang="en-US" sz="1400"/>
          </a:p>
        </p:txBody>
      </p:sp>
      <p:sp>
        <p:nvSpPr>
          <p:cNvPr id="6148"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C32A49E1-3FBE-4D42-A3AC-9D0362987DD3}" type="slidenum">
              <a:rPr lang="en-US" altLang="en-US" sz="1400"/>
              <a:pPr algn="r" eaLnBrk="1">
                <a:lnSpc>
                  <a:spcPct val="93000"/>
                </a:lnSpc>
                <a:spcBef>
                  <a:spcPct val="0"/>
                </a:spcBef>
                <a:buClrTx/>
                <a:buFontTx/>
                <a:buNone/>
              </a:pPr>
              <a:t>1</a:t>
            </a:fld>
            <a:endParaRPr lang="en-US" altLang="en-US" sz="1400"/>
          </a:p>
        </p:txBody>
      </p:sp>
      <p:sp>
        <p:nvSpPr>
          <p:cNvPr id="6149"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D96F3E3-9C37-4192-8751-F70E74C353CD}" type="slidenum">
              <a:rPr lang="en-US" altLang="en-US" sz="1400"/>
              <a:pPr algn="r" eaLnBrk="1">
                <a:lnSpc>
                  <a:spcPct val="93000"/>
                </a:lnSpc>
                <a:spcBef>
                  <a:spcPct val="0"/>
                </a:spcBef>
                <a:buClrTx/>
                <a:buFontTx/>
                <a:buNone/>
              </a:pPr>
              <a:t>1</a:t>
            </a:fld>
            <a:endParaRPr lang="en-US" altLang="en-US" sz="1400"/>
          </a:p>
        </p:txBody>
      </p:sp>
      <p:sp>
        <p:nvSpPr>
          <p:cNvPr id="6150"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289F0B91-9EDC-467D-BAB0-9DA53E2FCFFD}" type="slidenum">
              <a:rPr lang="en-US" altLang="en-US" sz="1400"/>
              <a:pPr algn="r" eaLnBrk="1">
                <a:lnSpc>
                  <a:spcPct val="93000"/>
                </a:lnSpc>
                <a:spcBef>
                  <a:spcPct val="0"/>
                </a:spcBef>
                <a:buClrTx/>
                <a:buFontTx/>
                <a:buNone/>
              </a:pPr>
              <a:t>1</a:t>
            </a:fld>
            <a:endParaRPr lang="en-US" altLang="en-US" sz="1400"/>
          </a:p>
        </p:txBody>
      </p:sp>
      <p:sp>
        <p:nvSpPr>
          <p:cNvPr id="6151"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152"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DFCDCF4-8D30-4379-803C-FC081B7CC832}" type="slidenum">
              <a:rPr lang="en-US" altLang="en-US" sz="1400" smtClean="0"/>
              <a:pPr>
                <a:spcBef>
                  <a:spcPct val="0"/>
                </a:spcBef>
                <a:buClrTx/>
                <a:buFontTx/>
                <a:buNone/>
              </a:pPr>
              <a:t>11</a:t>
            </a:fld>
            <a:endParaRPr lang="en-US" altLang="en-US" sz="1400" smtClean="0"/>
          </a:p>
        </p:txBody>
      </p:sp>
      <p:sp>
        <p:nvSpPr>
          <p:cNvPr id="24579"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24FB1C8-A0F6-4E18-8320-1FDA1FD265C7}" type="slidenum">
              <a:rPr lang="en-US" altLang="en-US" sz="1400"/>
              <a:pPr algn="r" eaLnBrk="1">
                <a:lnSpc>
                  <a:spcPct val="93000"/>
                </a:lnSpc>
                <a:spcBef>
                  <a:spcPct val="0"/>
                </a:spcBef>
                <a:buClrTx/>
                <a:buFontTx/>
                <a:buNone/>
              </a:pPr>
              <a:t>11</a:t>
            </a:fld>
            <a:endParaRPr lang="en-US" altLang="en-US" sz="1400"/>
          </a:p>
        </p:txBody>
      </p:sp>
      <p:sp>
        <p:nvSpPr>
          <p:cNvPr id="24580"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D471AF87-6E94-4DD9-A7A8-48C910BAE221}" type="slidenum">
              <a:rPr lang="en-US" altLang="en-US" sz="1400"/>
              <a:pPr algn="r" eaLnBrk="1">
                <a:lnSpc>
                  <a:spcPct val="93000"/>
                </a:lnSpc>
                <a:spcBef>
                  <a:spcPct val="0"/>
                </a:spcBef>
                <a:buClrTx/>
                <a:buFontTx/>
                <a:buNone/>
              </a:pPr>
              <a:t>11</a:t>
            </a:fld>
            <a:endParaRPr lang="en-US" altLang="en-US" sz="1400"/>
          </a:p>
        </p:txBody>
      </p:sp>
      <p:sp>
        <p:nvSpPr>
          <p:cNvPr id="24581"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4B9F93E2-78E9-45A8-879A-62627E598FC1}" type="slidenum">
              <a:rPr lang="en-US" altLang="en-US" sz="1400"/>
              <a:pPr algn="r" eaLnBrk="1">
                <a:lnSpc>
                  <a:spcPct val="93000"/>
                </a:lnSpc>
                <a:spcBef>
                  <a:spcPct val="0"/>
                </a:spcBef>
                <a:buClrTx/>
                <a:buFontTx/>
                <a:buNone/>
              </a:pPr>
              <a:t>11</a:t>
            </a:fld>
            <a:endParaRPr lang="en-US" altLang="en-US" sz="1400"/>
          </a:p>
        </p:txBody>
      </p:sp>
      <p:sp>
        <p:nvSpPr>
          <p:cNvPr id="24582" name="Text Box 4"/>
          <p:cNvSpPr txBox="1">
            <a:spLocks noChangeArrowheads="1"/>
          </p:cNvSpPr>
          <p:nvPr/>
        </p:nvSpPr>
        <p:spPr bwMode="auto">
          <a:xfrm>
            <a:off x="1371600" y="763588"/>
            <a:ext cx="5022850" cy="37655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4583" name="Text Box 5"/>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429DEEFC-24B4-45BC-8D31-4A1584382378}" type="slidenum">
              <a:rPr lang="en-US" altLang="en-US" sz="1400" smtClean="0"/>
              <a:pPr>
                <a:spcBef>
                  <a:spcPct val="0"/>
                </a:spcBef>
                <a:buClrTx/>
                <a:buFontTx/>
                <a:buNone/>
              </a:pPr>
              <a:t>12</a:t>
            </a:fld>
            <a:endParaRPr lang="en-US" altLang="en-US" sz="1400" smtClean="0"/>
          </a:p>
        </p:txBody>
      </p:sp>
      <p:sp>
        <p:nvSpPr>
          <p:cNvPr id="26627"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6EFA7E7D-31F7-481D-814C-053DEF56BD10}" type="slidenum">
              <a:rPr lang="en-US" altLang="en-US" sz="1400"/>
              <a:pPr algn="r" eaLnBrk="1">
                <a:lnSpc>
                  <a:spcPct val="93000"/>
                </a:lnSpc>
                <a:spcBef>
                  <a:spcPct val="0"/>
                </a:spcBef>
                <a:buClrTx/>
                <a:buFontTx/>
                <a:buNone/>
              </a:pPr>
              <a:t>12</a:t>
            </a:fld>
            <a:endParaRPr lang="en-US" altLang="en-US" sz="1400"/>
          </a:p>
        </p:txBody>
      </p:sp>
      <p:sp>
        <p:nvSpPr>
          <p:cNvPr id="26628"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B330A11C-BD44-473F-849C-262FCA6AD3A2}" type="slidenum">
              <a:rPr lang="en-US" altLang="en-US" sz="1400"/>
              <a:pPr algn="r" eaLnBrk="1">
                <a:lnSpc>
                  <a:spcPct val="93000"/>
                </a:lnSpc>
                <a:spcBef>
                  <a:spcPct val="0"/>
                </a:spcBef>
                <a:buClrTx/>
                <a:buFontTx/>
                <a:buNone/>
              </a:pPr>
              <a:t>12</a:t>
            </a:fld>
            <a:endParaRPr lang="en-US" altLang="en-US" sz="1400"/>
          </a:p>
        </p:txBody>
      </p:sp>
      <p:sp>
        <p:nvSpPr>
          <p:cNvPr id="26629"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9EDF51AB-1795-411F-B50F-394C13656431}" type="slidenum">
              <a:rPr lang="en-US" altLang="en-US" sz="1400"/>
              <a:pPr algn="r" eaLnBrk="1">
                <a:lnSpc>
                  <a:spcPct val="93000"/>
                </a:lnSpc>
                <a:spcBef>
                  <a:spcPct val="0"/>
                </a:spcBef>
                <a:buClrTx/>
                <a:buFontTx/>
                <a:buNone/>
              </a:pPr>
              <a:t>12</a:t>
            </a:fld>
            <a:endParaRPr lang="en-US" altLang="en-US" sz="1400"/>
          </a:p>
        </p:txBody>
      </p:sp>
      <p:sp>
        <p:nvSpPr>
          <p:cNvPr id="26630"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788FCB72-5AAB-40C9-A368-AEADCDC8437C}" type="slidenum">
              <a:rPr lang="en-US" altLang="en-US" sz="1400"/>
              <a:pPr algn="r" eaLnBrk="1">
                <a:lnSpc>
                  <a:spcPct val="93000"/>
                </a:lnSpc>
                <a:spcBef>
                  <a:spcPct val="0"/>
                </a:spcBef>
                <a:buClrTx/>
                <a:buFontTx/>
                <a:buNone/>
              </a:pPr>
              <a:t>12</a:t>
            </a:fld>
            <a:endParaRPr lang="en-US" altLang="en-US" sz="1400"/>
          </a:p>
        </p:txBody>
      </p:sp>
      <p:sp>
        <p:nvSpPr>
          <p:cNvPr id="26631"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6632"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5A1CC67-5701-468C-AF02-F08E59C17744}" type="slidenum">
              <a:rPr lang="en-US" altLang="en-US" sz="1400" smtClean="0"/>
              <a:pPr>
                <a:spcBef>
                  <a:spcPct val="0"/>
                </a:spcBef>
                <a:buClrTx/>
                <a:buFontTx/>
                <a:buNone/>
              </a:pPr>
              <a:t>13</a:t>
            </a:fld>
            <a:endParaRPr lang="en-US" altLang="en-US" sz="1400" smtClean="0"/>
          </a:p>
        </p:txBody>
      </p:sp>
      <p:sp>
        <p:nvSpPr>
          <p:cNvPr id="28675"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D0C9F8FE-9743-4F61-A857-F0814180EAF1}" type="slidenum">
              <a:rPr lang="en-US" altLang="en-US" sz="1400"/>
              <a:pPr algn="r" eaLnBrk="1">
                <a:lnSpc>
                  <a:spcPct val="93000"/>
                </a:lnSpc>
                <a:spcBef>
                  <a:spcPct val="0"/>
                </a:spcBef>
                <a:buClrTx/>
                <a:buFontTx/>
                <a:buNone/>
              </a:pPr>
              <a:t>13</a:t>
            </a:fld>
            <a:endParaRPr lang="en-US" altLang="en-US" sz="1400"/>
          </a:p>
        </p:txBody>
      </p:sp>
      <p:sp>
        <p:nvSpPr>
          <p:cNvPr id="28676"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EE1356A0-3E36-4D57-A310-17DF7872C9C5}" type="slidenum">
              <a:rPr lang="en-US" altLang="en-US" sz="1400"/>
              <a:pPr algn="r" eaLnBrk="1">
                <a:lnSpc>
                  <a:spcPct val="93000"/>
                </a:lnSpc>
                <a:spcBef>
                  <a:spcPct val="0"/>
                </a:spcBef>
                <a:buClrTx/>
                <a:buFontTx/>
                <a:buNone/>
              </a:pPr>
              <a:t>13</a:t>
            </a:fld>
            <a:endParaRPr lang="en-US" altLang="en-US" sz="1400"/>
          </a:p>
        </p:txBody>
      </p:sp>
      <p:sp>
        <p:nvSpPr>
          <p:cNvPr id="28677"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C20FF470-058A-4518-8F19-0138E0DB4EFE}" type="slidenum">
              <a:rPr lang="en-US" altLang="en-US" sz="1400"/>
              <a:pPr algn="r" eaLnBrk="1">
                <a:lnSpc>
                  <a:spcPct val="93000"/>
                </a:lnSpc>
                <a:spcBef>
                  <a:spcPct val="0"/>
                </a:spcBef>
                <a:buClrTx/>
                <a:buFontTx/>
                <a:buNone/>
              </a:pPr>
              <a:t>13</a:t>
            </a:fld>
            <a:endParaRPr lang="en-US" altLang="en-US" sz="1400"/>
          </a:p>
        </p:txBody>
      </p:sp>
      <p:sp>
        <p:nvSpPr>
          <p:cNvPr id="28678"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6893C660-04C2-43E1-A610-6CBE8581F89B}" type="slidenum">
              <a:rPr lang="en-US" altLang="en-US" sz="1400"/>
              <a:pPr algn="r" eaLnBrk="1">
                <a:lnSpc>
                  <a:spcPct val="93000"/>
                </a:lnSpc>
                <a:spcBef>
                  <a:spcPct val="0"/>
                </a:spcBef>
                <a:buClrTx/>
                <a:buFontTx/>
                <a:buNone/>
              </a:pPr>
              <a:t>13</a:t>
            </a:fld>
            <a:endParaRPr lang="en-US" altLang="en-US" sz="1400"/>
          </a:p>
        </p:txBody>
      </p:sp>
      <p:sp>
        <p:nvSpPr>
          <p:cNvPr id="28679"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8680"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2BD23B8-B492-4E4F-B8E5-1F2A7B8D7E2C}" type="slidenum">
              <a:rPr lang="en-US" altLang="en-US" sz="1400" smtClean="0"/>
              <a:pPr>
                <a:spcBef>
                  <a:spcPct val="0"/>
                </a:spcBef>
                <a:buClrTx/>
                <a:buFontTx/>
                <a:buNone/>
              </a:pPr>
              <a:t>14</a:t>
            </a:fld>
            <a:endParaRPr lang="en-US" altLang="en-US" sz="1400" smtClean="0"/>
          </a:p>
        </p:txBody>
      </p:sp>
      <p:sp>
        <p:nvSpPr>
          <p:cNvPr id="30723"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BF429851-5CDD-4689-9DB4-6C2208C2F356}" type="slidenum">
              <a:rPr lang="en-US" altLang="en-US" sz="1400"/>
              <a:pPr algn="r" eaLnBrk="1">
                <a:lnSpc>
                  <a:spcPct val="93000"/>
                </a:lnSpc>
                <a:spcBef>
                  <a:spcPct val="0"/>
                </a:spcBef>
                <a:buClrTx/>
                <a:buFontTx/>
                <a:buNone/>
              </a:pPr>
              <a:t>14</a:t>
            </a:fld>
            <a:endParaRPr lang="en-US" altLang="en-US" sz="1400"/>
          </a:p>
        </p:txBody>
      </p:sp>
      <p:sp>
        <p:nvSpPr>
          <p:cNvPr id="30724"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21D93EA1-FC55-466A-8D54-18EEFE2DACAB}" type="slidenum">
              <a:rPr lang="en-US" altLang="en-US" sz="1400"/>
              <a:pPr algn="r" eaLnBrk="1">
                <a:lnSpc>
                  <a:spcPct val="93000"/>
                </a:lnSpc>
                <a:spcBef>
                  <a:spcPct val="0"/>
                </a:spcBef>
                <a:buClrTx/>
                <a:buFontTx/>
                <a:buNone/>
              </a:pPr>
              <a:t>14</a:t>
            </a:fld>
            <a:endParaRPr lang="en-US" altLang="en-US" sz="1400"/>
          </a:p>
        </p:txBody>
      </p:sp>
      <p:sp>
        <p:nvSpPr>
          <p:cNvPr id="30725"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03EADAF6-C1D0-41D8-9D12-D9B9CF61DBC0}" type="slidenum">
              <a:rPr lang="en-US" altLang="en-US" sz="1400"/>
              <a:pPr algn="r" eaLnBrk="1">
                <a:lnSpc>
                  <a:spcPct val="93000"/>
                </a:lnSpc>
                <a:spcBef>
                  <a:spcPct val="0"/>
                </a:spcBef>
                <a:buClrTx/>
                <a:buFontTx/>
                <a:buNone/>
              </a:pPr>
              <a:t>14</a:t>
            </a:fld>
            <a:endParaRPr lang="en-US" altLang="en-US" sz="1400"/>
          </a:p>
        </p:txBody>
      </p:sp>
      <p:sp>
        <p:nvSpPr>
          <p:cNvPr id="30726"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4EF25673-406E-4DEF-8F8F-848EEC90C93A}" type="slidenum">
              <a:rPr lang="en-US" altLang="en-US" sz="1400"/>
              <a:pPr algn="r" eaLnBrk="1">
                <a:lnSpc>
                  <a:spcPct val="93000"/>
                </a:lnSpc>
                <a:spcBef>
                  <a:spcPct val="0"/>
                </a:spcBef>
                <a:buClrTx/>
                <a:buFontTx/>
                <a:buNone/>
              </a:pPr>
              <a:t>14</a:t>
            </a:fld>
            <a:endParaRPr lang="en-US" altLang="en-US" sz="1400"/>
          </a:p>
        </p:txBody>
      </p:sp>
      <p:sp>
        <p:nvSpPr>
          <p:cNvPr id="30727"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0728"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D865E4E-913B-49AF-A99E-361F4A2E010A}" type="slidenum">
              <a:rPr lang="en-US" altLang="en-US" sz="1400" smtClean="0"/>
              <a:pPr>
                <a:spcBef>
                  <a:spcPct val="0"/>
                </a:spcBef>
                <a:buClrTx/>
                <a:buFontTx/>
                <a:buNone/>
              </a:pPr>
              <a:t>16</a:t>
            </a:fld>
            <a:endParaRPr lang="en-US" altLang="en-US" sz="1400" smtClean="0"/>
          </a:p>
        </p:txBody>
      </p:sp>
      <p:sp>
        <p:nvSpPr>
          <p:cNvPr id="32771"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56EFB168-BAFA-45DF-8184-28A3E6A063FF}" type="slidenum">
              <a:rPr lang="en-US" altLang="en-US" sz="1400"/>
              <a:pPr algn="r" eaLnBrk="1">
                <a:lnSpc>
                  <a:spcPct val="93000"/>
                </a:lnSpc>
                <a:spcBef>
                  <a:spcPct val="0"/>
                </a:spcBef>
                <a:buClrTx/>
                <a:buFontTx/>
                <a:buNone/>
              </a:pPr>
              <a:t>16</a:t>
            </a:fld>
            <a:endParaRPr lang="en-US" altLang="en-US" sz="1400"/>
          </a:p>
        </p:txBody>
      </p:sp>
      <p:sp>
        <p:nvSpPr>
          <p:cNvPr id="32772"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FFDDDEB6-B3D2-4EBE-BCEF-D47B9A8662EA}" type="slidenum">
              <a:rPr lang="en-US" altLang="en-US" sz="1400"/>
              <a:pPr algn="r" eaLnBrk="1">
                <a:lnSpc>
                  <a:spcPct val="93000"/>
                </a:lnSpc>
                <a:spcBef>
                  <a:spcPct val="0"/>
                </a:spcBef>
                <a:buClrTx/>
                <a:buFontTx/>
                <a:buNone/>
              </a:pPr>
              <a:t>16</a:t>
            </a:fld>
            <a:endParaRPr lang="en-US" altLang="en-US" sz="1400"/>
          </a:p>
        </p:txBody>
      </p:sp>
      <p:sp>
        <p:nvSpPr>
          <p:cNvPr id="32773"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60EE863-48E4-469E-BB94-C47CB8DBBD2F}" type="slidenum">
              <a:rPr lang="en-US" altLang="en-US" sz="1400"/>
              <a:pPr algn="r" eaLnBrk="1">
                <a:lnSpc>
                  <a:spcPct val="93000"/>
                </a:lnSpc>
                <a:spcBef>
                  <a:spcPct val="0"/>
                </a:spcBef>
                <a:buClrTx/>
                <a:buFontTx/>
                <a:buNone/>
              </a:pPr>
              <a:t>16</a:t>
            </a:fld>
            <a:endParaRPr lang="en-US" altLang="en-US" sz="1400"/>
          </a:p>
        </p:txBody>
      </p:sp>
      <p:sp>
        <p:nvSpPr>
          <p:cNvPr id="32774"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5D5581E8-7A98-4185-8CD0-41EFAC212272}" type="slidenum">
              <a:rPr lang="en-US" altLang="en-US" sz="1400"/>
              <a:pPr algn="r" eaLnBrk="1">
                <a:lnSpc>
                  <a:spcPct val="93000"/>
                </a:lnSpc>
                <a:spcBef>
                  <a:spcPct val="0"/>
                </a:spcBef>
                <a:buClrTx/>
                <a:buFontTx/>
                <a:buNone/>
              </a:pPr>
              <a:t>16</a:t>
            </a:fld>
            <a:endParaRPr lang="en-US" altLang="en-US" sz="1400"/>
          </a:p>
        </p:txBody>
      </p:sp>
      <p:sp>
        <p:nvSpPr>
          <p:cNvPr id="32775"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2776"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811694B-ED74-476E-BCA5-A2EB94CEBE64}" type="slidenum">
              <a:rPr lang="en-US" altLang="en-US" sz="1400" smtClean="0"/>
              <a:pPr>
                <a:spcBef>
                  <a:spcPct val="0"/>
                </a:spcBef>
                <a:buClrTx/>
                <a:buFontTx/>
                <a:buNone/>
              </a:pPr>
              <a:t>17</a:t>
            </a:fld>
            <a:endParaRPr lang="en-US" altLang="en-US" sz="1400" smtClean="0"/>
          </a:p>
        </p:txBody>
      </p:sp>
      <p:sp>
        <p:nvSpPr>
          <p:cNvPr id="34819" name="Rectangle 1"/>
          <p:cNvSpPr>
            <a:spLocks noGrp="1" noRot="1" noChangeAspect="1" noChangeArrowheads="1" noTextEdit="1"/>
          </p:cNvSpPr>
          <p:nvPr>
            <p:ph type="sldImg"/>
          </p:nvPr>
        </p:nvSpPr>
        <p:spPr>
          <a:xfrm>
            <a:off x="1373188" y="763588"/>
            <a:ext cx="5026025"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Text Box 2"/>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B875FBAA-675C-4F2F-A46E-5272CB01D315}" type="slidenum">
              <a:rPr lang="en-US" altLang="en-US" sz="1400" smtClean="0"/>
              <a:pPr>
                <a:spcBef>
                  <a:spcPct val="0"/>
                </a:spcBef>
                <a:buClrTx/>
                <a:buFontTx/>
                <a:buNone/>
              </a:pPr>
              <a:t>18</a:t>
            </a:fld>
            <a:endParaRPr lang="en-US" altLang="en-US" sz="1400" smtClean="0"/>
          </a:p>
        </p:txBody>
      </p:sp>
      <p:sp>
        <p:nvSpPr>
          <p:cNvPr id="36867"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1C14FD2F-98F9-48EC-B89C-3F9C5EED192D}" type="slidenum">
              <a:rPr lang="en-US" altLang="en-US" sz="1400"/>
              <a:pPr algn="r" eaLnBrk="1">
                <a:lnSpc>
                  <a:spcPct val="93000"/>
                </a:lnSpc>
                <a:spcBef>
                  <a:spcPct val="0"/>
                </a:spcBef>
                <a:buClrTx/>
                <a:buFontTx/>
                <a:buNone/>
              </a:pPr>
              <a:t>18</a:t>
            </a:fld>
            <a:endParaRPr lang="en-US" altLang="en-US" sz="1400"/>
          </a:p>
        </p:txBody>
      </p:sp>
      <p:sp>
        <p:nvSpPr>
          <p:cNvPr id="36868"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021B574E-EBC3-4C98-A989-32EA26D10E15}" type="slidenum">
              <a:rPr lang="en-US" altLang="en-US" sz="1400"/>
              <a:pPr algn="r" eaLnBrk="1">
                <a:lnSpc>
                  <a:spcPct val="93000"/>
                </a:lnSpc>
                <a:spcBef>
                  <a:spcPct val="0"/>
                </a:spcBef>
                <a:buClrTx/>
                <a:buFontTx/>
                <a:buNone/>
              </a:pPr>
              <a:t>18</a:t>
            </a:fld>
            <a:endParaRPr lang="en-US" altLang="en-US" sz="1400"/>
          </a:p>
        </p:txBody>
      </p:sp>
      <p:sp>
        <p:nvSpPr>
          <p:cNvPr id="36869"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603E5AA6-2567-4AB7-BED7-E34DE01A6C31}" type="slidenum">
              <a:rPr lang="en-US" altLang="en-US" sz="1400"/>
              <a:pPr algn="r" eaLnBrk="1">
                <a:lnSpc>
                  <a:spcPct val="93000"/>
                </a:lnSpc>
                <a:spcBef>
                  <a:spcPct val="0"/>
                </a:spcBef>
                <a:buClrTx/>
                <a:buFontTx/>
                <a:buNone/>
              </a:pPr>
              <a:t>18</a:t>
            </a:fld>
            <a:endParaRPr lang="en-US" altLang="en-US" sz="1400"/>
          </a:p>
        </p:txBody>
      </p:sp>
      <p:sp>
        <p:nvSpPr>
          <p:cNvPr id="36870"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4CD3B59-450F-44C0-876F-C6D8B0292DC8}" type="slidenum">
              <a:rPr lang="en-US" altLang="en-US" sz="1400"/>
              <a:pPr algn="r" eaLnBrk="1">
                <a:lnSpc>
                  <a:spcPct val="93000"/>
                </a:lnSpc>
                <a:spcBef>
                  <a:spcPct val="0"/>
                </a:spcBef>
                <a:buClrTx/>
                <a:buFontTx/>
                <a:buNone/>
              </a:pPr>
              <a:t>18</a:t>
            </a:fld>
            <a:endParaRPr lang="en-US" altLang="en-US" sz="1400"/>
          </a:p>
        </p:txBody>
      </p:sp>
      <p:sp>
        <p:nvSpPr>
          <p:cNvPr id="36871"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6872"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E0859BB-B8E8-4B5D-BB91-2280785C9BBA}" type="slidenum">
              <a:rPr lang="en-US" altLang="en-US" sz="1400" smtClean="0"/>
              <a:pPr>
                <a:spcBef>
                  <a:spcPct val="0"/>
                </a:spcBef>
                <a:buClrTx/>
                <a:buFontTx/>
                <a:buNone/>
              </a:pPr>
              <a:t>20</a:t>
            </a:fld>
            <a:endParaRPr lang="en-US" altLang="en-US" sz="1400" smtClean="0"/>
          </a:p>
        </p:txBody>
      </p:sp>
      <p:sp>
        <p:nvSpPr>
          <p:cNvPr id="40963"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949E105F-66BD-400B-9240-950E8FD300B6}" type="slidenum">
              <a:rPr lang="en-US" altLang="en-US" sz="1400"/>
              <a:pPr algn="r" eaLnBrk="1">
                <a:lnSpc>
                  <a:spcPct val="93000"/>
                </a:lnSpc>
                <a:spcBef>
                  <a:spcPct val="0"/>
                </a:spcBef>
                <a:buClrTx/>
                <a:buFontTx/>
                <a:buNone/>
              </a:pPr>
              <a:t>20</a:t>
            </a:fld>
            <a:endParaRPr lang="en-US" altLang="en-US" sz="1400"/>
          </a:p>
        </p:txBody>
      </p:sp>
      <p:sp>
        <p:nvSpPr>
          <p:cNvPr id="40964"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2EBCD6D2-F045-4461-8889-B627CDFEC928}" type="slidenum">
              <a:rPr lang="en-US" altLang="en-US" sz="1400"/>
              <a:pPr algn="r" eaLnBrk="1">
                <a:lnSpc>
                  <a:spcPct val="93000"/>
                </a:lnSpc>
                <a:spcBef>
                  <a:spcPct val="0"/>
                </a:spcBef>
                <a:buClrTx/>
                <a:buFontTx/>
                <a:buNone/>
              </a:pPr>
              <a:t>20</a:t>
            </a:fld>
            <a:endParaRPr lang="en-US" altLang="en-US" sz="1400"/>
          </a:p>
        </p:txBody>
      </p:sp>
      <p:sp>
        <p:nvSpPr>
          <p:cNvPr id="40965"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7629A213-82CF-4C7D-9A9A-C9C22EEC7741}" type="slidenum">
              <a:rPr lang="en-US" altLang="en-US" sz="1400"/>
              <a:pPr algn="r" eaLnBrk="1">
                <a:lnSpc>
                  <a:spcPct val="93000"/>
                </a:lnSpc>
                <a:spcBef>
                  <a:spcPct val="0"/>
                </a:spcBef>
                <a:buClrTx/>
                <a:buFontTx/>
                <a:buNone/>
              </a:pPr>
              <a:t>20</a:t>
            </a:fld>
            <a:endParaRPr lang="en-US" altLang="en-US" sz="1400"/>
          </a:p>
        </p:txBody>
      </p:sp>
      <p:sp>
        <p:nvSpPr>
          <p:cNvPr id="40966"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BC1B0C3-BA68-4EC0-9DCC-2C23D76B8678}" type="slidenum">
              <a:rPr lang="en-US" altLang="en-US" sz="1400"/>
              <a:pPr algn="r" eaLnBrk="1">
                <a:lnSpc>
                  <a:spcPct val="93000"/>
                </a:lnSpc>
                <a:spcBef>
                  <a:spcPct val="0"/>
                </a:spcBef>
                <a:buClrTx/>
                <a:buFontTx/>
                <a:buNone/>
              </a:pPr>
              <a:t>20</a:t>
            </a:fld>
            <a:endParaRPr lang="en-US" altLang="en-US" sz="1400"/>
          </a:p>
        </p:txBody>
      </p:sp>
      <p:sp>
        <p:nvSpPr>
          <p:cNvPr id="40967"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0968"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2A69ED86-EBE0-432C-929C-638C16DBE6FA}" type="slidenum">
              <a:rPr lang="en-US" altLang="en-US" sz="1400" smtClean="0"/>
              <a:pPr>
                <a:spcBef>
                  <a:spcPct val="0"/>
                </a:spcBef>
                <a:buClrTx/>
                <a:buFontTx/>
                <a:buNone/>
              </a:pPr>
              <a:t>21</a:t>
            </a:fld>
            <a:endParaRPr lang="en-US" altLang="en-US" sz="1400" smtClean="0"/>
          </a:p>
        </p:txBody>
      </p:sp>
      <p:sp>
        <p:nvSpPr>
          <p:cNvPr id="43011"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2D156D57-50F1-4D5F-B28F-352EDC3B8F02}" type="slidenum">
              <a:rPr lang="en-US" altLang="en-US" sz="1400"/>
              <a:pPr algn="r" eaLnBrk="1">
                <a:lnSpc>
                  <a:spcPct val="93000"/>
                </a:lnSpc>
                <a:spcBef>
                  <a:spcPct val="0"/>
                </a:spcBef>
                <a:buClrTx/>
                <a:buFontTx/>
                <a:buNone/>
              </a:pPr>
              <a:t>21</a:t>
            </a:fld>
            <a:endParaRPr lang="en-US" altLang="en-US" sz="1400"/>
          </a:p>
        </p:txBody>
      </p:sp>
      <p:sp>
        <p:nvSpPr>
          <p:cNvPr id="43012"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92F42D2C-2AF5-4410-B5CD-DFB3A9C0077A}" type="slidenum">
              <a:rPr lang="en-US" altLang="en-US" sz="1400"/>
              <a:pPr algn="r" eaLnBrk="1">
                <a:lnSpc>
                  <a:spcPct val="93000"/>
                </a:lnSpc>
                <a:spcBef>
                  <a:spcPct val="0"/>
                </a:spcBef>
                <a:buClrTx/>
                <a:buFontTx/>
                <a:buNone/>
              </a:pPr>
              <a:t>21</a:t>
            </a:fld>
            <a:endParaRPr lang="en-US" altLang="en-US" sz="1400"/>
          </a:p>
        </p:txBody>
      </p:sp>
      <p:sp>
        <p:nvSpPr>
          <p:cNvPr id="43013"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FC9AAFD2-2A2B-4CD4-8FE7-C690E66A33DD}" type="slidenum">
              <a:rPr lang="en-US" altLang="en-US" sz="1400"/>
              <a:pPr algn="r" eaLnBrk="1">
                <a:lnSpc>
                  <a:spcPct val="93000"/>
                </a:lnSpc>
                <a:spcBef>
                  <a:spcPct val="0"/>
                </a:spcBef>
                <a:buClrTx/>
                <a:buFontTx/>
                <a:buNone/>
              </a:pPr>
              <a:t>21</a:t>
            </a:fld>
            <a:endParaRPr lang="en-US" altLang="en-US" sz="1400"/>
          </a:p>
        </p:txBody>
      </p:sp>
      <p:sp>
        <p:nvSpPr>
          <p:cNvPr id="43014"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A055425C-6167-4700-8D8C-44CFA1175D7E}" type="slidenum">
              <a:rPr lang="en-US" altLang="en-US" sz="1400"/>
              <a:pPr algn="r" eaLnBrk="1">
                <a:lnSpc>
                  <a:spcPct val="93000"/>
                </a:lnSpc>
                <a:spcBef>
                  <a:spcPct val="0"/>
                </a:spcBef>
                <a:buClrTx/>
                <a:buFontTx/>
                <a:buNone/>
              </a:pPr>
              <a:t>21</a:t>
            </a:fld>
            <a:endParaRPr lang="en-US" altLang="en-US" sz="1400"/>
          </a:p>
        </p:txBody>
      </p:sp>
      <p:sp>
        <p:nvSpPr>
          <p:cNvPr id="43015"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3016"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7C2AA65-3A09-48D6-B8E7-217BFD79F398}" type="slidenum">
              <a:rPr lang="en-US" altLang="en-US" sz="1400" smtClean="0"/>
              <a:pPr>
                <a:spcBef>
                  <a:spcPct val="0"/>
                </a:spcBef>
                <a:buClrTx/>
                <a:buFontTx/>
                <a:buNone/>
              </a:pPr>
              <a:t>23</a:t>
            </a:fld>
            <a:endParaRPr lang="en-US" altLang="en-US" sz="1400" smtClean="0"/>
          </a:p>
        </p:txBody>
      </p:sp>
      <p:sp>
        <p:nvSpPr>
          <p:cNvPr id="45059"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A7534383-DF07-4F29-8D27-E9B42756A900}" type="slidenum">
              <a:rPr lang="en-US" altLang="en-US" sz="1400"/>
              <a:pPr algn="r" eaLnBrk="1">
                <a:lnSpc>
                  <a:spcPct val="93000"/>
                </a:lnSpc>
                <a:spcBef>
                  <a:spcPct val="0"/>
                </a:spcBef>
                <a:buClrTx/>
                <a:buFontTx/>
                <a:buNone/>
              </a:pPr>
              <a:t>23</a:t>
            </a:fld>
            <a:endParaRPr lang="en-US" altLang="en-US" sz="1400"/>
          </a:p>
        </p:txBody>
      </p:sp>
      <p:sp>
        <p:nvSpPr>
          <p:cNvPr id="45060"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A42B9783-3883-4FFF-BD9B-4360CAA3F724}" type="slidenum">
              <a:rPr lang="en-US" altLang="en-US" sz="1400"/>
              <a:pPr algn="r" eaLnBrk="1">
                <a:lnSpc>
                  <a:spcPct val="93000"/>
                </a:lnSpc>
                <a:spcBef>
                  <a:spcPct val="0"/>
                </a:spcBef>
                <a:buClrTx/>
                <a:buFontTx/>
                <a:buNone/>
              </a:pPr>
              <a:t>23</a:t>
            </a:fld>
            <a:endParaRPr lang="en-US" altLang="en-US" sz="1400"/>
          </a:p>
        </p:txBody>
      </p:sp>
      <p:sp>
        <p:nvSpPr>
          <p:cNvPr id="45061"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0F24DE5F-FFAE-432A-9EC5-3B222C75017C}" type="slidenum">
              <a:rPr lang="en-US" altLang="en-US" sz="1400"/>
              <a:pPr algn="r" eaLnBrk="1">
                <a:lnSpc>
                  <a:spcPct val="93000"/>
                </a:lnSpc>
                <a:spcBef>
                  <a:spcPct val="0"/>
                </a:spcBef>
                <a:buClrTx/>
                <a:buFontTx/>
                <a:buNone/>
              </a:pPr>
              <a:t>23</a:t>
            </a:fld>
            <a:endParaRPr lang="en-US" altLang="en-US" sz="1400"/>
          </a:p>
        </p:txBody>
      </p:sp>
      <p:sp>
        <p:nvSpPr>
          <p:cNvPr id="45062"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96477349-4583-466D-A9C5-84CFBF8A0A78}" type="slidenum">
              <a:rPr lang="en-US" altLang="en-US" sz="1400"/>
              <a:pPr algn="r" eaLnBrk="1">
                <a:lnSpc>
                  <a:spcPct val="93000"/>
                </a:lnSpc>
                <a:spcBef>
                  <a:spcPct val="0"/>
                </a:spcBef>
                <a:buClrTx/>
                <a:buFontTx/>
                <a:buNone/>
              </a:pPr>
              <a:t>23</a:t>
            </a:fld>
            <a:endParaRPr lang="en-US" altLang="en-US" sz="1400"/>
          </a:p>
        </p:txBody>
      </p:sp>
      <p:sp>
        <p:nvSpPr>
          <p:cNvPr id="45063"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5064"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CC89B62B-BB91-4B25-ACB9-E4766B3CA2D0}" type="slidenum">
              <a:rPr lang="en-US" altLang="en-US" sz="1400" smtClean="0"/>
              <a:pPr>
                <a:spcBef>
                  <a:spcPct val="0"/>
                </a:spcBef>
                <a:buClrTx/>
                <a:buFontTx/>
                <a:buNone/>
              </a:pPr>
              <a:t>2</a:t>
            </a:fld>
            <a:endParaRPr lang="en-US" altLang="en-US" sz="1400" smtClean="0"/>
          </a:p>
        </p:txBody>
      </p:sp>
      <p:sp>
        <p:nvSpPr>
          <p:cNvPr id="8195"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89F49C5B-21DD-4D2E-B6DC-5D71D761FA8C}" type="slidenum">
              <a:rPr lang="en-US" altLang="en-US" sz="1400"/>
              <a:pPr algn="r" eaLnBrk="1">
                <a:lnSpc>
                  <a:spcPct val="93000"/>
                </a:lnSpc>
                <a:spcBef>
                  <a:spcPct val="0"/>
                </a:spcBef>
                <a:buClrTx/>
                <a:buFontTx/>
                <a:buNone/>
              </a:pPr>
              <a:t>2</a:t>
            </a:fld>
            <a:endParaRPr lang="en-US" altLang="en-US" sz="1400"/>
          </a:p>
        </p:txBody>
      </p:sp>
      <p:sp>
        <p:nvSpPr>
          <p:cNvPr id="8196"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AE420758-6B29-4D4A-A11E-5BA3D6296A48}" type="slidenum">
              <a:rPr lang="en-US" altLang="en-US" sz="1400"/>
              <a:pPr algn="r" eaLnBrk="1">
                <a:lnSpc>
                  <a:spcPct val="93000"/>
                </a:lnSpc>
                <a:spcBef>
                  <a:spcPct val="0"/>
                </a:spcBef>
                <a:buClrTx/>
                <a:buFontTx/>
                <a:buNone/>
              </a:pPr>
              <a:t>2</a:t>
            </a:fld>
            <a:endParaRPr lang="en-US" altLang="en-US" sz="1400"/>
          </a:p>
        </p:txBody>
      </p:sp>
      <p:sp>
        <p:nvSpPr>
          <p:cNvPr id="8197" name="Text Box 3"/>
          <p:cNvSpPr txBox="1">
            <a:spLocks noChangeArrowheads="1"/>
          </p:cNvSpPr>
          <p:nvPr/>
        </p:nvSpPr>
        <p:spPr bwMode="auto">
          <a:xfrm>
            <a:off x="73025" y="484188"/>
            <a:ext cx="1588"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eaLnBrk="1" hangingPunct="1">
              <a:lnSpc>
                <a:spcPct val="93000"/>
              </a:lnSpc>
              <a:spcBef>
                <a:spcPct val="0"/>
              </a:spcBef>
              <a:buClrTx/>
              <a:buFontTx/>
              <a:buNone/>
            </a:pPr>
            <a:fld id="{855AF753-7AC6-45D0-B47A-954F9E398E60}" type="slidenum">
              <a:rPr lang="en-US" altLang="en-US" sz="1800">
                <a:latin typeface="Calibri" panose="020F0502020204030204" pitchFamily="34" charset="0"/>
              </a:rPr>
              <a:pPr eaLnBrk="1" hangingPunct="1">
                <a:lnSpc>
                  <a:spcPct val="93000"/>
                </a:lnSpc>
                <a:spcBef>
                  <a:spcPct val="0"/>
                </a:spcBef>
                <a:buClrTx/>
                <a:buFontTx/>
                <a:buNone/>
              </a:pPr>
              <a:t>2</a:t>
            </a:fld>
            <a:fld id="{B878D660-9070-48EE-88A8-8BE88C3B07AB}" type="slidenum">
              <a:rPr lang="en-US" altLang="en-US" sz="1800">
                <a:latin typeface="Calibri" panose="020F0502020204030204" pitchFamily="34" charset="0"/>
              </a:rPr>
              <a:pPr eaLnBrk="1" hangingPunct="1">
                <a:lnSpc>
                  <a:spcPct val="93000"/>
                </a:lnSpc>
                <a:spcBef>
                  <a:spcPct val="0"/>
                </a:spcBef>
                <a:buClrTx/>
                <a:buFontTx/>
                <a:buNone/>
              </a:pPr>
              <a:t>2</a:t>
            </a:fld>
            <a:endParaRPr lang="en-US" altLang="en-US" sz="1800">
              <a:latin typeface="Calibri" panose="020F0502020204030204" pitchFamily="34" charset="0"/>
            </a:endParaRPr>
          </a:p>
        </p:txBody>
      </p:sp>
      <p:sp>
        <p:nvSpPr>
          <p:cNvPr id="8198" name="Rectangle 4"/>
          <p:cNvSpPr>
            <a:spLocks noChangeArrowheads="1"/>
          </p:cNvSpPr>
          <p:nvPr/>
        </p:nvSpPr>
        <p:spPr bwMode="auto">
          <a:xfrm>
            <a:off x="1371600" y="763588"/>
            <a:ext cx="5026025" cy="37687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8199" name="Text Box 5"/>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21D3459-2528-44C2-89B2-512CE677A44E}" type="slidenum">
              <a:rPr lang="en-US" altLang="en-US" sz="1400" smtClean="0"/>
              <a:pPr>
                <a:spcBef>
                  <a:spcPct val="0"/>
                </a:spcBef>
                <a:buClrTx/>
                <a:buFontTx/>
                <a:buNone/>
              </a:pPr>
              <a:t>24</a:t>
            </a:fld>
            <a:endParaRPr lang="en-US" altLang="en-US" sz="1400" smtClean="0"/>
          </a:p>
        </p:txBody>
      </p:sp>
      <p:sp>
        <p:nvSpPr>
          <p:cNvPr id="47107"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DF305BA9-09A4-47F6-B406-142AA3DB3190}" type="slidenum">
              <a:rPr lang="en-US" altLang="en-US" sz="1400"/>
              <a:pPr algn="r" eaLnBrk="1">
                <a:lnSpc>
                  <a:spcPct val="93000"/>
                </a:lnSpc>
                <a:spcBef>
                  <a:spcPct val="0"/>
                </a:spcBef>
                <a:buClrTx/>
                <a:buFontTx/>
                <a:buNone/>
              </a:pPr>
              <a:t>24</a:t>
            </a:fld>
            <a:endParaRPr lang="en-US" altLang="en-US" sz="1400"/>
          </a:p>
        </p:txBody>
      </p:sp>
      <p:sp>
        <p:nvSpPr>
          <p:cNvPr id="47108" name="Text Box 2"/>
          <p:cNvSpPr txBox="1">
            <a:spLocks noChangeArrowheads="1"/>
          </p:cNvSpPr>
          <p:nvPr/>
        </p:nvSpPr>
        <p:spPr bwMode="auto">
          <a:xfrm>
            <a:off x="1371600" y="763588"/>
            <a:ext cx="5008563" cy="375126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7109" name="Text Box 3"/>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8AE42383-E1A6-4F86-908C-04AE8B03EDA2}" type="slidenum">
              <a:rPr lang="en-US" altLang="en-US" sz="1400" smtClean="0"/>
              <a:pPr>
                <a:spcBef>
                  <a:spcPct val="0"/>
                </a:spcBef>
                <a:buClrTx/>
                <a:buFontTx/>
                <a:buNone/>
              </a:pPr>
              <a:t>4</a:t>
            </a:fld>
            <a:endParaRPr lang="en-US" altLang="en-US" sz="1400" smtClean="0"/>
          </a:p>
        </p:txBody>
      </p:sp>
      <p:sp>
        <p:nvSpPr>
          <p:cNvPr id="10243"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D77E3F39-D342-4E77-B183-4361FCEC178E}" type="slidenum">
              <a:rPr lang="en-US" altLang="en-US" sz="1400"/>
              <a:pPr algn="r" eaLnBrk="1">
                <a:lnSpc>
                  <a:spcPct val="93000"/>
                </a:lnSpc>
                <a:spcBef>
                  <a:spcPct val="0"/>
                </a:spcBef>
                <a:buClrTx/>
                <a:buFontTx/>
                <a:buNone/>
              </a:pPr>
              <a:t>4</a:t>
            </a:fld>
            <a:endParaRPr lang="en-US" altLang="en-US" sz="1400"/>
          </a:p>
        </p:txBody>
      </p:sp>
      <p:sp>
        <p:nvSpPr>
          <p:cNvPr id="10244"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16DD0108-FE41-4CBD-9686-1C3663BE7A91}" type="slidenum">
              <a:rPr lang="en-US" altLang="en-US" sz="1400"/>
              <a:pPr algn="r" eaLnBrk="1">
                <a:lnSpc>
                  <a:spcPct val="93000"/>
                </a:lnSpc>
                <a:spcBef>
                  <a:spcPct val="0"/>
                </a:spcBef>
                <a:buClrTx/>
                <a:buFontTx/>
                <a:buNone/>
              </a:pPr>
              <a:t>4</a:t>
            </a:fld>
            <a:endParaRPr lang="en-US" altLang="en-US" sz="1400"/>
          </a:p>
        </p:txBody>
      </p:sp>
      <p:sp>
        <p:nvSpPr>
          <p:cNvPr id="10245"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E316455F-E38F-49E7-9A36-4FCADE4C5676}" type="slidenum">
              <a:rPr lang="en-US" altLang="en-US" sz="1400"/>
              <a:pPr algn="r" eaLnBrk="1">
                <a:lnSpc>
                  <a:spcPct val="93000"/>
                </a:lnSpc>
                <a:spcBef>
                  <a:spcPct val="0"/>
                </a:spcBef>
                <a:buClrTx/>
                <a:buFontTx/>
                <a:buNone/>
              </a:pPr>
              <a:t>4</a:t>
            </a:fld>
            <a:endParaRPr lang="en-US" altLang="en-US" sz="1400"/>
          </a:p>
        </p:txBody>
      </p:sp>
      <p:sp>
        <p:nvSpPr>
          <p:cNvPr id="10246" name="Text Box 4"/>
          <p:cNvSpPr txBox="1">
            <a:spLocks noChangeArrowheads="1"/>
          </p:cNvSpPr>
          <p:nvPr/>
        </p:nvSpPr>
        <p:spPr bwMode="auto">
          <a:xfrm>
            <a:off x="1295400" y="763588"/>
            <a:ext cx="5180013" cy="377031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247" name="Text Box 5"/>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099A834-17A4-4A3A-A7A3-7C3C079A1553}" type="slidenum">
              <a:rPr lang="en-US" altLang="en-US" sz="1400" smtClean="0"/>
              <a:pPr>
                <a:spcBef>
                  <a:spcPct val="0"/>
                </a:spcBef>
                <a:buClrTx/>
                <a:buFontTx/>
                <a:buNone/>
              </a:pPr>
              <a:t>5</a:t>
            </a:fld>
            <a:endParaRPr lang="en-US" altLang="en-US" sz="1400" smtClean="0"/>
          </a:p>
        </p:txBody>
      </p:sp>
      <p:sp>
        <p:nvSpPr>
          <p:cNvPr id="30721"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panose="020B0604020202020204" pitchFamily="34" charset="0"/>
                <a:ea typeface="ＭＳ Ｐゴシック" panose="020B0600070205080204" pitchFamily="34" charset="-128"/>
              </a:defRPr>
            </a:lvl9pPr>
          </a:lstStyle>
          <a:p>
            <a:pPr eaLnBrk="1" hangingPunct="1">
              <a:lnSpc>
                <a:spcPct val="93000"/>
              </a:lnSpc>
              <a:buSzPct val="100000"/>
              <a:defRPr/>
            </a:pPr>
            <a:fld id="{0E5D29C4-E0C5-4F5E-8674-84E8AEA5EC7C}" type="slidenum">
              <a:rPr lang="en-US" altLang="en-US" sz="1800" smtClean="0">
                <a:solidFill>
                  <a:srgbClr val="000000"/>
                </a:solidFill>
                <a:latin typeface="+mn-lt" charset="0"/>
              </a:rPr>
              <a:pPr eaLnBrk="1" hangingPunct="1">
                <a:lnSpc>
                  <a:spcPct val="93000"/>
                </a:lnSpc>
                <a:buSzPct val="100000"/>
                <a:defRPr/>
              </a:pPr>
              <a:t>5</a:t>
            </a:fld>
            <a:endParaRPr lang="en-US" altLang="en-US" sz="1800" smtClean="0">
              <a:solidFill>
                <a:srgbClr val="000000"/>
              </a:solidFill>
              <a:latin typeface="+mn-lt" charset="0"/>
            </a:endParaRPr>
          </a:p>
        </p:txBody>
      </p:sp>
      <p:sp>
        <p:nvSpPr>
          <p:cNvPr id="12292" name="Rectangle 2"/>
          <p:cNvSpPr>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3000"/>
              </a:lnSpc>
              <a:spcBef>
                <a:spcPct val="0"/>
              </a:spcBef>
              <a:buClrTx/>
              <a:buFontTx/>
              <a:buNone/>
            </a:pPr>
            <a:fld id="{FB906E59-2D6E-406C-BECE-F2DBE0D3D12A}" type="slidenum">
              <a:rPr lang="en-US" altLang="en-US" sz="1300"/>
              <a:pPr algn="r" eaLnBrk="1" hangingPunct="1">
                <a:lnSpc>
                  <a:spcPct val="93000"/>
                </a:lnSpc>
                <a:spcBef>
                  <a:spcPct val="0"/>
                </a:spcBef>
                <a:buClrTx/>
                <a:buFontTx/>
                <a:buNone/>
              </a:pPr>
              <a:t>5</a:t>
            </a:fld>
            <a:endParaRPr lang="en-US" altLang="en-US" sz="1300"/>
          </a:p>
        </p:txBody>
      </p:sp>
      <p:sp>
        <p:nvSpPr>
          <p:cNvPr id="12293" name="Rectangle 3"/>
          <p:cNvSpPr>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3000"/>
              </a:lnSpc>
              <a:spcBef>
                <a:spcPct val="0"/>
              </a:spcBef>
              <a:buClrTx/>
              <a:buFontTx/>
              <a:buNone/>
            </a:pPr>
            <a:fld id="{304B4390-FF05-439B-95CE-67300E501B18}" type="slidenum">
              <a:rPr lang="en-US" altLang="en-US" sz="1300"/>
              <a:pPr algn="r" eaLnBrk="1" hangingPunct="1">
                <a:lnSpc>
                  <a:spcPct val="93000"/>
                </a:lnSpc>
                <a:spcBef>
                  <a:spcPct val="0"/>
                </a:spcBef>
                <a:buClrTx/>
                <a:buFontTx/>
                <a:buNone/>
              </a:pPr>
              <a:t>5</a:t>
            </a:fld>
            <a:endParaRPr lang="en-US" altLang="en-US" sz="1300"/>
          </a:p>
        </p:txBody>
      </p:sp>
      <p:sp>
        <p:nvSpPr>
          <p:cNvPr id="12294" name="Rectangle 4"/>
          <p:cNvSpPr>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3000"/>
              </a:lnSpc>
              <a:spcBef>
                <a:spcPct val="0"/>
              </a:spcBef>
              <a:buClrTx/>
              <a:buFontTx/>
              <a:buNone/>
            </a:pPr>
            <a:fld id="{5F94C25A-1443-4FC5-A46E-456D72056B1A}" type="slidenum">
              <a:rPr lang="en-US" altLang="en-US" sz="1300"/>
              <a:pPr algn="r" eaLnBrk="1" hangingPunct="1">
                <a:lnSpc>
                  <a:spcPct val="93000"/>
                </a:lnSpc>
                <a:spcBef>
                  <a:spcPct val="0"/>
                </a:spcBef>
                <a:buClrTx/>
                <a:buFontTx/>
                <a:buNone/>
              </a:pPr>
              <a:t>5</a:t>
            </a:fld>
            <a:endParaRPr lang="en-US" altLang="en-US" sz="1300"/>
          </a:p>
        </p:txBody>
      </p:sp>
      <p:sp>
        <p:nvSpPr>
          <p:cNvPr id="12295" name="Rectangle 5"/>
          <p:cNvSpPr>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2296" name="Text Box 6"/>
          <p:cNvSpPr txBox="1">
            <a:spLocks noChangeArrowheads="1"/>
          </p:cNvSpPr>
          <p:nvPr/>
        </p:nvSpPr>
        <p:spPr bwMode="auto">
          <a:xfrm>
            <a:off x="777875" y="4776788"/>
            <a:ext cx="6197600" cy="450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A47B46D-A515-4CD1-A6A1-6D3C42C14441}" type="slidenum">
              <a:rPr lang="en-US" altLang="en-US" sz="1400" smtClean="0"/>
              <a:pPr>
                <a:spcBef>
                  <a:spcPct val="0"/>
                </a:spcBef>
                <a:buClrTx/>
                <a:buFontTx/>
                <a:buNone/>
              </a:pPr>
              <a:t>6</a:t>
            </a:fld>
            <a:endParaRPr lang="en-US" altLang="en-US" sz="1400" smtClean="0"/>
          </a:p>
        </p:txBody>
      </p:sp>
      <p:sp>
        <p:nvSpPr>
          <p:cNvPr id="14339" name="Rectangle 1"/>
          <p:cNvSpPr>
            <a:spLocks noGrp="1" noRot="1" noChangeAspect="1" noChangeArrowheads="1" noTextEdit="1"/>
          </p:cNvSpPr>
          <p:nvPr>
            <p:ph type="sldImg"/>
          </p:nvPr>
        </p:nvSpPr>
        <p:spPr>
          <a:xfrm>
            <a:off x="1373188" y="763588"/>
            <a:ext cx="5024437"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45DF6797-37D8-4D22-AFCD-BD5664F40B36}" type="slidenum">
              <a:rPr lang="en-US" altLang="en-US" sz="1400" smtClean="0"/>
              <a:pPr>
                <a:spcBef>
                  <a:spcPct val="0"/>
                </a:spcBef>
                <a:buClrTx/>
                <a:buFontTx/>
                <a:buNone/>
              </a:pPr>
              <a:t>7</a:t>
            </a:fld>
            <a:endParaRPr lang="en-US" altLang="en-US" sz="1400" smtClean="0"/>
          </a:p>
        </p:txBody>
      </p:sp>
      <p:sp>
        <p:nvSpPr>
          <p:cNvPr id="16387"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DA4AF38B-3351-491A-9096-FF78DB4A936E}" type="slidenum">
              <a:rPr lang="en-US" altLang="en-US" sz="1400"/>
              <a:pPr algn="r" eaLnBrk="1">
                <a:lnSpc>
                  <a:spcPct val="93000"/>
                </a:lnSpc>
                <a:spcBef>
                  <a:spcPct val="0"/>
                </a:spcBef>
                <a:buClrTx/>
                <a:buFontTx/>
                <a:buNone/>
              </a:pPr>
              <a:t>7</a:t>
            </a:fld>
            <a:endParaRPr lang="en-US" altLang="en-US" sz="1400"/>
          </a:p>
        </p:txBody>
      </p:sp>
      <p:sp>
        <p:nvSpPr>
          <p:cNvPr id="16388"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921F2D14-2956-40FE-AB24-DD67A2DF8CB9}" type="slidenum">
              <a:rPr lang="en-US" altLang="en-US" sz="1400"/>
              <a:pPr algn="r" eaLnBrk="1">
                <a:lnSpc>
                  <a:spcPct val="93000"/>
                </a:lnSpc>
                <a:spcBef>
                  <a:spcPct val="0"/>
                </a:spcBef>
                <a:buClrTx/>
                <a:buFontTx/>
                <a:buNone/>
              </a:pPr>
              <a:t>7</a:t>
            </a:fld>
            <a:endParaRPr lang="en-US" altLang="en-US" sz="1400"/>
          </a:p>
        </p:txBody>
      </p:sp>
      <p:sp>
        <p:nvSpPr>
          <p:cNvPr id="16389"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E73F9EEC-1CCD-4E65-B5C8-D0846E8246CE}" type="slidenum">
              <a:rPr lang="en-US" altLang="en-US" sz="1400"/>
              <a:pPr algn="r" eaLnBrk="1">
                <a:lnSpc>
                  <a:spcPct val="93000"/>
                </a:lnSpc>
                <a:spcBef>
                  <a:spcPct val="0"/>
                </a:spcBef>
                <a:buClrTx/>
                <a:buFontTx/>
                <a:buNone/>
              </a:pPr>
              <a:t>7</a:t>
            </a:fld>
            <a:endParaRPr lang="en-US" altLang="en-US" sz="1400"/>
          </a:p>
        </p:txBody>
      </p:sp>
      <p:sp>
        <p:nvSpPr>
          <p:cNvPr id="16390" name="Text Box 4"/>
          <p:cNvSpPr txBox="1">
            <a:spLocks noChangeArrowheads="1"/>
          </p:cNvSpPr>
          <p:nvPr/>
        </p:nvSpPr>
        <p:spPr bwMode="auto">
          <a:xfrm>
            <a:off x="1371600" y="763588"/>
            <a:ext cx="5026025" cy="37687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6391" name="Text Box 5"/>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C82489C6-D302-445F-9FA0-D45365A4967A}" type="slidenum">
              <a:rPr lang="en-US" altLang="en-US" sz="1400" smtClean="0"/>
              <a:pPr>
                <a:spcBef>
                  <a:spcPct val="0"/>
                </a:spcBef>
                <a:buClrTx/>
                <a:buFontTx/>
                <a:buNone/>
              </a:pPr>
              <a:t>8</a:t>
            </a:fld>
            <a:endParaRPr lang="en-US" altLang="en-US" sz="1400" smtClean="0"/>
          </a:p>
        </p:txBody>
      </p:sp>
      <p:sp>
        <p:nvSpPr>
          <p:cNvPr id="18435"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9218874-9A86-4B27-BBFE-DBEA5714CF32}" type="slidenum">
              <a:rPr lang="en-US" altLang="en-US" sz="1400"/>
              <a:pPr algn="r" eaLnBrk="1">
                <a:lnSpc>
                  <a:spcPct val="93000"/>
                </a:lnSpc>
                <a:spcBef>
                  <a:spcPct val="0"/>
                </a:spcBef>
                <a:buClrTx/>
                <a:buFontTx/>
                <a:buNone/>
              </a:pPr>
              <a:t>8</a:t>
            </a:fld>
            <a:endParaRPr lang="en-US" altLang="en-US" sz="1400"/>
          </a:p>
        </p:txBody>
      </p:sp>
      <p:sp>
        <p:nvSpPr>
          <p:cNvPr id="18436"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7F6BF790-3D86-4747-BA90-C36991264B96}" type="slidenum">
              <a:rPr lang="en-US" altLang="en-US" sz="1400"/>
              <a:pPr algn="r" eaLnBrk="1">
                <a:lnSpc>
                  <a:spcPct val="93000"/>
                </a:lnSpc>
                <a:spcBef>
                  <a:spcPct val="0"/>
                </a:spcBef>
                <a:buClrTx/>
                <a:buFontTx/>
                <a:buNone/>
              </a:pPr>
              <a:t>8</a:t>
            </a:fld>
            <a:endParaRPr lang="en-US" altLang="en-US" sz="1400"/>
          </a:p>
        </p:txBody>
      </p:sp>
      <p:sp>
        <p:nvSpPr>
          <p:cNvPr id="18437" name="Text Box 3"/>
          <p:cNvSpPr txBox="1">
            <a:spLocks noChangeArrowheads="1"/>
          </p:cNvSpPr>
          <p:nvPr/>
        </p:nvSpPr>
        <p:spPr bwMode="auto">
          <a:xfrm>
            <a:off x="4398963" y="9555163"/>
            <a:ext cx="3360737"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B195C653-8C0B-46DD-BE4D-364B0D5162E8}" type="slidenum">
              <a:rPr lang="en-US" altLang="en-US" sz="1400"/>
              <a:pPr algn="r" eaLnBrk="1">
                <a:lnSpc>
                  <a:spcPct val="93000"/>
                </a:lnSpc>
                <a:spcBef>
                  <a:spcPct val="0"/>
                </a:spcBef>
                <a:buClrTx/>
                <a:buFontTx/>
                <a:buNone/>
              </a:pPr>
              <a:t>8</a:t>
            </a:fld>
            <a:endParaRPr lang="en-US" altLang="en-US" sz="1400"/>
          </a:p>
        </p:txBody>
      </p:sp>
      <p:sp>
        <p:nvSpPr>
          <p:cNvPr id="18438" name="Text Box 4"/>
          <p:cNvSpPr txBox="1">
            <a:spLocks noChangeArrowheads="1"/>
          </p:cNvSpPr>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33A6936F-719F-441B-B749-676F787800C6}" type="slidenum">
              <a:rPr lang="en-US" altLang="en-US" sz="1400"/>
              <a:pPr algn="r" eaLnBrk="1">
                <a:lnSpc>
                  <a:spcPct val="93000"/>
                </a:lnSpc>
                <a:spcBef>
                  <a:spcPct val="0"/>
                </a:spcBef>
                <a:buClrTx/>
                <a:buFontTx/>
                <a:buNone/>
              </a:pPr>
              <a:t>8</a:t>
            </a:fld>
            <a:endParaRPr lang="en-US" altLang="en-US" sz="1400"/>
          </a:p>
        </p:txBody>
      </p:sp>
      <p:sp>
        <p:nvSpPr>
          <p:cNvPr id="18439" name="Text Box 5"/>
          <p:cNvSpPr txBox="1">
            <a:spLocks noChangeArrowheads="1"/>
          </p:cNvSpPr>
          <p:nvPr/>
        </p:nvSpPr>
        <p:spPr bwMode="auto">
          <a:xfrm>
            <a:off x="1373188" y="763588"/>
            <a:ext cx="5026025"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8440" name="Text Box 6"/>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8CC551BA-FA1A-4156-A900-1D5D15960DC5}" type="slidenum">
              <a:rPr lang="en-US" altLang="en-US" sz="1400" smtClean="0"/>
              <a:pPr>
                <a:spcBef>
                  <a:spcPct val="0"/>
                </a:spcBef>
                <a:buClrTx/>
                <a:buFontTx/>
                <a:buNone/>
              </a:pPr>
              <a:t>9</a:t>
            </a:fld>
            <a:endParaRPr lang="en-US" altLang="en-US" sz="1400" smtClean="0"/>
          </a:p>
        </p:txBody>
      </p:sp>
      <p:sp>
        <p:nvSpPr>
          <p:cNvPr id="20483" name="Text Box 1"/>
          <p:cNvSpPr txBox="1">
            <a:spLocks noChangeArrowheads="1"/>
          </p:cNvSpPr>
          <p:nvPr/>
        </p:nvSpPr>
        <p:spPr bwMode="auto">
          <a:xfrm>
            <a:off x="4398963" y="9555163"/>
            <a:ext cx="3349625"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6EFB4D8A-5E75-467A-B8B3-099866C0905E}" type="slidenum">
              <a:rPr lang="en-US" altLang="en-US" sz="1400"/>
              <a:pPr algn="r" eaLnBrk="1">
                <a:lnSpc>
                  <a:spcPct val="93000"/>
                </a:lnSpc>
                <a:spcBef>
                  <a:spcPct val="0"/>
                </a:spcBef>
                <a:buClrTx/>
                <a:buFontTx/>
                <a:buNone/>
              </a:pPr>
              <a:t>9</a:t>
            </a:fld>
            <a:endParaRPr lang="en-US" altLang="en-US" sz="1400"/>
          </a:p>
        </p:txBody>
      </p:sp>
      <p:sp>
        <p:nvSpPr>
          <p:cNvPr id="20484" name="Text Box 2"/>
          <p:cNvSpPr txBox="1">
            <a:spLocks noChangeArrowheads="1"/>
          </p:cNvSpPr>
          <p:nvPr/>
        </p:nvSpPr>
        <p:spPr bwMode="auto">
          <a:xfrm>
            <a:off x="4398963" y="9555163"/>
            <a:ext cx="3352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a:lnSpc>
                <a:spcPct val="93000"/>
              </a:lnSpc>
              <a:spcBef>
                <a:spcPct val="0"/>
              </a:spcBef>
              <a:buClrTx/>
              <a:buFontTx/>
              <a:buNone/>
            </a:pPr>
            <a:fld id="{EC902A57-AA2C-48E6-A124-32365B25F29B}" type="slidenum">
              <a:rPr lang="en-US" altLang="en-US" sz="1400"/>
              <a:pPr algn="r" eaLnBrk="1">
                <a:lnSpc>
                  <a:spcPct val="93000"/>
                </a:lnSpc>
                <a:spcBef>
                  <a:spcPct val="0"/>
                </a:spcBef>
                <a:buClrTx/>
                <a:buFontTx/>
                <a:buNone/>
              </a:pPr>
              <a:t>9</a:t>
            </a:fld>
            <a:endParaRPr lang="en-US" altLang="en-US" sz="1400"/>
          </a:p>
        </p:txBody>
      </p:sp>
      <p:sp>
        <p:nvSpPr>
          <p:cNvPr id="20485" name="Text Box 3"/>
          <p:cNvSpPr txBox="1">
            <a:spLocks noChangeArrowheads="1"/>
          </p:cNvSpPr>
          <p:nvPr/>
        </p:nvSpPr>
        <p:spPr bwMode="auto">
          <a:xfrm>
            <a:off x="2428875" y="763588"/>
            <a:ext cx="2913063" cy="37719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0486" name="Text Box 4"/>
          <p:cNvSpPr txBox="1">
            <a:spLocks noChangeArrowheads="1"/>
          </p:cNvSpPr>
          <p:nvPr/>
        </p:nvSpPr>
        <p:spPr bwMode="auto">
          <a:xfrm>
            <a:off x="777875" y="4776788"/>
            <a:ext cx="6191250" cy="449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2"/>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7D4B8288-4692-47B5-A42F-AF27C28F2F29}" type="slidenum">
              <a:rPr lang="en-US" altLang="en-US" sz="1400" smtClean="0"/>
              <a:pPr>
                <a:spcBef>
                  <a:spcPct val="0"/>
                </a:spcBef>
                <a:buClrTx/>
                <a:buFontTx/>
                <a:buNone/>
              </a:pPr>
              <a:t>10</a:t>
            </a:fld>
            <a:endParaRPr lang="en-US" altLang="en-US" sz="1400" smtClean="0"/>
          </a:p>
        </p:txBody>
      </p:sp>
      <p:sp>
        <p:nvSpPr>
          <p:cNvPr id="22531" name="Rectangle 1"/>
          <p:cNvSpPr>
            <a:spLocks noGrp="1" noRot="1" noChangeAspect="1" noChangeArrowheads="1" noTextEdit="1"/>
          </p:cNvSpPr>
          <p:nvPr>
            <p:ph type="sldImg"/>
          </p:nvPr>
        </p:nvSpPr>
        <p:spPr>
          <a:xfrm>
            <a:off x="1379538" y="763588"/>
            <a:ext cx="4979987" cy="37385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p:cNvSpPr txBox="1">
            <a:spLocks noChangeArrowheads="1"/>
          </p:cNvSpPr>
          <p:nvPr/>
        </p:nvSpPr>
        <p:spPr bwMode="auto">
          <a:xfrm>
            <a:off x="777875" y="4776788"/>
            <a:ext cx="6184900" cy="449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1238250"/>
            <a:ext cx="7558087" cy="26320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58888" y="3971925"/>
            <a:ext cx="7558087"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BF09CFE0-2A31-4C88-9B6E-221391D72E57}" type="slidenum">
              <a:rPr lang="en-US" altLang="en-US"/>
              <a:pPr>
                <a:defRPr/>
              </a:pPr>
              <a:t>‹#›</a:t>
            </a:fld>
            <a:endParaRPr lang="en-US" altLang="en-US"/>
          </a:p>
        </p:txBody>
      </p:sp>
    </p:spTree>
    <p:extLst>
      <p:ext uri="{BB962C8B-B14F-4D97-AF65-F5344CB8AC3E}">
        <p14:creationId xmlns:p14="http://schemas.microsoft.com/office/powerpoint/2010/main" val="280498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F5F82F63-4D77-418D-B4D6-767EBB3C9752}" type="slidenum">
              <a:rPr lang="en-US" altLang="en-US"/>
              <a:pPr>
                <a:defRPr/>
              </a:pPr>
              <a:t>‹#›</a:t>
            </a:fld>
            <a:endParaRPr lang="en-US" altLang="en-US"/>
          </a:p>
        </p:txBody>
      </p:sp>
    </p:spTree>
    <p:extLst>
      <p:ext uri="{BB962C8B-B14F-4D97-AF65-F5344CB8AC3E}">
        <p14:creationId xmlns:p14="http://schemas.microsoft.com/office/powerpoint/2010/main" val="189619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298450"/>
            <a:ext cx="2255838" cy="70056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0063" y="298450"/>
            <a:ext cx="6618287" cy="70056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DE695B79-CC90-4302-8353-F8380B50E013}" type="slidenum">
              <a:rPr lang="en-US" altLang="en-US"/>
              <a:pPr>
                <a:defRPr/>
              </a:pPr>
              <a:t>‹#›</a:t>
            </a:fld>
            <a:endParaRPr lang="en-US" altLang="en-US"/>
          </a:p>
        </p:txBody>
      </p:sp>
    </p:spTree>
    <p:extLst>
      <p:ext uri="{BB962C8B-B14F-4D97-AF65-F5344CB8AC3E}">
        <p14:creationId xmlns:p14="http://schemas.microsoft.com/office/powerpoint/2010/main" val="221384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1238250"/>
            <a:ext cx="7558087" cy="26320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58888" y="3971925"/>
            <a:ext cx="7558087"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4"/>
          <p:cNvSpPr>
            <a:spLocks noGrp="1" noChangeArrowheads="1"/>
          </p:cNvSpPr>
          <p:nvPr>
            <p:ph type="sldNum" idx="11"/>
          </p:nvPr>
        </p:nvSpPr>
        <p:spPr>
          <a:ln/>
        </p:spPr>
        <p:txBody>
          <a:bodyPr/>
          <a:lstStyle>
            <a:lvl1pPr>
              <a:defRPr/>
            </a:lvl1pPr>
          </a:lstStyle>
          <a:p>
            <a:pPr>
              <a:defRPr/>
            </a:pPr>
            <a:fld id="{1913F6A4-80EF-4FC6-8820-54FBAB010324}" type="slidenum">
              <a:rPr lang="en-US" altLang="en-US"/>
              <a:pPr>
                <a:defRPr/>
              </a:pPr>
              <a:t>‹#›</a:t>
            </a:fld>
            <a:endParaRPr lang="en-US" altLang="en-US"/>
          </a:p>
        </p:txBody>
      </p:sp>
    </p:spTree>
    <p:extLst>
      <p:ext uri="{BB962C8B-B14F-4D97-AF65-F5344CB8AC3E}">
        <p14:creationId xmlns:p14="http://schemas.microsoft.com/office/powerpoint/2010/main" val="264301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4"/>
          <p:cNvSpPr>
            <a:spLocks noGrp="1" noChangeArrowheads="1"/>
          </p:cNvSpPr>
          <p:nvPr>
            <p:ph type="sldNum" idx="11"/>
          </p:nvPr>
        </p:nvSpPr>
        <p:spPr>
          <a:ln/>
        </p:spPr>
        <p:txBody>
          <a:bodyPr/>
          <a:lstStyle>
            <a:lvl1pPr>
              <a:defRPr/>
            </a:lvl1pPr>
          </a:lstStyle>
          <a:p>
            <a:pPr>
              <a:defRPr/>
            </a:pPr>
            <a:fld id="{2245996D-D204-47E6-B4CF-FDA79D649A00}" type="slidenum">
              <a:rPr lang="en-US" altLang="en-US"/>
              <a:pPr>
                <a:defRPr/>
              </a:pPr>
              <a:t>‹#›</a:t>
            </a:fld>
            <a:endParaRPr lang="en-US" altLang="en-US"/>
          </a:p>
        </p:txBody>
      </p:sp>
    </p:spTree>
    <p:extLst>
      <p:ext uri="{BB962C8B-B14F-4D97-AF65-F5344CB8AC3E}">
        <p14:creationId xmlns:p14="http://schemas.microsoft.com/office/powerpoint/2010/main" val="426719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89975" cy="314483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7388" y="5060950"/>
            <a:ext cx="8689975"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4"/>
          <p:cNvSpPr>
            <a:spLocks noGrp="1" noChangeArrowheads="1"/>
          </p:cNvSpPr>
          <p:nvPr>
            <p:ph type="sldNum" idx="11"/>
          </p:nvPr>
        </p:nvSpPr>
        <p:spPr>
          <a:ln/>
        </p:spPr>
        <p:txBody>
          <a:bodyPr/>
          <a:lstStyle>
            <a:lvl1pPr>
              <a:defRPr/>
            </a:lvl1pPr>
          </a:lstStyle>
          <a:p>
            <a:pPr>
              <a:defRPr/>
            </a:pPr>
            <a:fld id="{8389E557-AD2F-4559-9C5D-2E4EA9AC5194}" type="slidenum">
              <a:rPr lang="en-US" altLang="en-US"/>
              <a:pPr>
                <a:defRPr/>
              </a:pPr>
              <a:t>‹#›</a:t>
            </a:fld>
            <a:endParaRPr lang="en-US" altLang="en-US"/>
          </a:p>
        </p:txBody>
      </p:sp>
    </p:spTree>
    <p:extLst>
      <p:ext uri="{BB962C8B-B14F-4D97-AF65-F5344CB8AC3E}">
        <p14:creationId xmlns:p14="http://schemas.microsoft.com/office/powerpoint/2010/main" val="835839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2250" cy="3963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4963"/>
            <a:ext cx="4032250" cy="3963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6" name="Rectangle 4"/>
          <p:cNvSpPr>
            <a:spLocks noGrp="1" noChangeArrowheads="1"/>
          </p:cNvSpPr>
          <p:nvPr>
            <p:ph type="sldNum" idx="11"/>
          </p:nvPr>
        </p:nvSpPr>
        <p:spPr>
          <a:ln/>
        </p:spPr>
        <p:txBody>
          <a:bodyPr/>
          <a:lstStyle>
            <a:lvl1pPr>
              <a:defRPr/>
            </a:lvl1pPr>
          </a:lstStyle>
          <a:p>
            <a:pPr>
              <a:defRPr/>
            </a:pPr>
            <a:fld id="{57C4C827-8DEC-4EAE-B94F-698F0CA1FC6C}" type="slidenum">
              <a:rPr lang="en-US" altLang="en-US"/>
              <a:pPr>
                <a:defRPr/>
              </a:pPr>
              <a:t>‹#›</a:t>
            </a:fld>
            <a:endParaRPr lang="en-US" altLang="en-US"/>
          </a:p>
        </p:txBody>
      </p:sp>
    </p:spTree>
    <p:extLst>
      <p:ext uri="{BB962C8B-B14F-4D97-AF65-F5344CB8AC3E}">
        <p14:creationId xmlns:p14="http://schemas.microsoft.com/office/powerpoint/2010/main" val="2953880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89975" cy="14605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3738" y="1854200"/>
            <a:ext cx="4262437"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2250"/>
            <a:ext cx="4262437" cy="406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0638"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0638" y="2762250"/>
            <a:ext cx="4283075" cy="406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8" name="Rectangle 4"/>
          <p:cNvSpPr>
            <a:spLocks noGrp="1" noChangeArrowheads="1"/>
          </p:cNvSpPr>
          <p:nvPr>
            <p:ph type="sldNum" idx="11"/>
          </p:nvPr>
        </p:nvSpPr>
        <p:spPr>
          <a:ln/>
        </p:spPr>
        <p:txBody>
          <a:bodyPr/>
          <a:lstStyle>
            <a:lvl1pPr>
              <a:defRPr/>
            </a:lvl1pPr>
          </a:lstStyle>
          <a:p>
            <a:pPr>
              <a:defRPr/>
            </a:pPr>
            <a:fld id="{947C1839-F825-4723-A787-1E5B8DD55917}" type="slidenum">
              <a:rPr lang="en-US" altLang="en-US"/>
              <a:pPr>
                <a:defRPr/>
              </a:pPr>
              <a:t>‹#›</a:t>
            </a:fld>
            <a:endParaRPr lang="en-US" altLang="en-US"/>
          </a:p>
        </p:txBody>
      </p:sp>
    </p:spTree>
    <p:extLst>
      <p:ext uri="{BB962C8B-B14F-4D97-AF65-F5344CB8AC3E}">
        <p14:creationId xmlns:p14="http://schemas.microsoft.com/office/powerpoint/2010/main" val="63590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4" name="Rectangle 4"/>
          <p:cNvSpPr>
            <a:spLocks noGrp="1" noChangeArrowheads="1"/>
          </p:cNvSpPr>
          <p:nvPr>
            <p:ph type="sldNum" idx="11"/>
          </p:nvPr>
        </p:nvSpPr>
        <p:spPr>
          <a:ln/>
        </p:spPr>
        <p:txBody>
          <a:bodyPr/>
          <a:lstStyle>
            <a:lvl1pPr>
              <a:defRPr/>
            </a:lvl1pPr>
          </a:lstStyle>
          <a:p>
            <a:pPr>
              <a:defRPr/>
            </a:pPr>
            <a:fld id="{89C83A62-BD67-4A24-B95B-2351DED124FF}" type="slidenum">
              <a:rPr lang="en-US" altLang="en-US"/>
              <a:pPr>
                <a:defRPr/>
              </a:pPr>
              <a:t>‹#›</a:t>
            </a:fld>
            <a:endParaRPr lang="en-US" altLang="en-US"/>
          </a:p>
        </p:txBody>
      </p:sp>
    </p:spTree>
    <p:extLst>
      <p:ext uri="{BB962C8B-B14F-4D97-AF65-F5344CB8AC3E}">
        <p14:creationId xmlns:p14="http://schemas.microsoft.com/office/powerpoint/2010/main" val="3759428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3" name="Rectangle 4"/>
          <p:cNvSpPr>
            <a:spLocks noGrp="1" noChangeArrowheads="1"/>
          </p:cNvSpPr>
          <p:nvPr>
            <p:ph type="sldNum" idx="11"/>
          </p:nvPr>
        </p:nvSpPr>
        <p:spPr>
          <a:ln/>
        </p:spPr>
        <p:txBody>
          <a:bodyPr/>
          <a:lstStyle>
            <a:lvl1pPr>
              <a:defRPr/>
            </a:lvl1pPr>
          </a:lstStyle>
          <a:p>
            <a:pPr>
              <a:defRPr/>
            </a:pPr>
            <a:fld id="{B60EEE33-4329-4685-8F81-6100C8773018}" type="slidenum">
              <a:rPr lang="en-US" altLang="en-US"/>
              <a:pPr>
                <a:defRPr/>
              </a:pPr>
              <a:t>‹#›</a:t>
            </a:fld>
            <a:endParaRPr lang="en-US" altLang="en-US"/>
          </a:p>
        </p:txBody>
      </p:sp>
    </p:spTree>
    <p:extLst>
      <p:ext uri="{BB962C8B-B14F-4D97-AF65-F5344CB8AC3E}">
        <p14:creationId xmlns:p14="http://schemas.microsoft.com/office/powerpoint/2010/main" val="268301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83075" y="1089025"/>
            <a:ext cx="510063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6" name="Rectangle 4"/>
          <p:cNvSpPr>
            <a:spLocks noGrp="1" noChangeArrowheads="1"/>
          </p:cNvSpPr>
          <p:nvPr>
            <p:ph type="sldNum" idx="11"/>
          </p:nvPr>
        </p:nvSpPr>
        <p:spPr>
          <a:ln/>
        </p:spPr>
        <p:txBody>
          <a:bodyPr/>
          <a:lstStyle>
            <a:lvl1pPr>
              <a:defRPr/>
            </a:lvl1pPr>
          </a:lstStyle>
          <a:p>
            <a:pPr>
              <a:defRPr/>
            </a:pPr>
            <a:fld id="{D13492DE-0CF0-4A2B-95E3-94372774A2E6}" type="slidenum">
              <a:rPr lang="en-US" altLang="en-US"/>
              <a:pPr>
                <a:defRPr/>
              </a:pPr>
              <a:t>‹#›</a:t>
            </a:fld>
            <a:endParaRPr lang="en-US" altLang="en-US"/>
          </a:p>
        </p:txBody>
      </p:sp>
    </p:spTree>
    <p:extLst>
      <p:ext uri="{BB962C8B-B14F-4D97-AF65-F5344CB8AC3E}">
        <p14:creationId xmlns:p14="http://schemas.microsoft.com/office/powerpoint/2010/main" val="147356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A0FAD41-12B1-4558-9F0E-CB742C4F0A2A}" type="slidenum">
              <a:rPr lang="en-US" altLang="en-US"/>
              <a:pPr>
                <a:defRPr/>
              </a:pPr>
              <a:t>‹#›</a:t>
            </a:fld>
            <a:endParaRPr lang="en-US" altLang="en-US"/>
          </a:p>
        </p:txBody>
      </p:sp>
    </p:spTree>
    <p:extLst>
      <p:ext uri="{BB962C8B-B14F-4D97-AF65-F5344CB8AC3E}">
        <p14:creationId xmlns:p14="http://schemas.microsoft.com/office/powerpoint/2010/main" val="2662102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83075" y="1089025"/>
            <a:ext cx="5100638"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6" name="Rectangle 4"/>
          <p:cNvSpPr>
            <a:spLocks noGrp="1" noChangeArrowheads="1"/>
          </p:cNvSpPr>
          <p:nvPr>
            <p:ph type="sldNum" idx="11"/>
          </p:nvPr>
        </p:nvSpPr>
        <p:spPr>
          <a:ln/>
        </p:spPr>
        <p:txBody>
          <a:bodyPr/>
          <a:lstStyle>
            <a:lvl1pPr>
              <a:defRPr/>
            </a:lvl1pPr>
          </a:lstStyle>
          <a:p>
            <a:pPr>
              <a:defRPr/>
            </a:pPr>
            <a:fld id="{C4DB9784-86FF-49E6-86D6-E13731657DC1}" type="slidenum">
              <a:rPr lang="en-US" altLang="en-US"/>
              <a:pPr>
                <a:defRPr/>
              </a:pPr>
              <a:t>‹#›</a:t>
            </a:fld>
            <a:endParaRPr lang="en-US" altLang="en-US"/>
          </a:p>
        </p:txBody>
      </p:sp>
    </p:spTree>
    <p:extLst>
      <p:ext uri="{BB962C8B-B14F-4D97-AF65-F5344CB8AC3E}">
        <p14:creationId xmlns:p14="http://schemas.microsoft.com/office/powerpoint/2010/main" val="380392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4"/>
          <p:cNvSpPr>
            <a:spLocks noGrp="1" noChangeArrowheads="1"/>
          </p:cNvSpPr>
          <p:nvPr>
            <p:ph type="sldNum" idx="11"/>
          </p:nvPr>
        </p:nvSpPr>
        <p:spPr>
          <a:ln/>
        </p:spPr>
        <p:txBody>
          <a:bodyPr/>
          <a:lstStyle>
            <a:lvl1pPr>
              <a:defRPr/>
            </a:lvl1pPr>
          </a:lstStyle>
          <a:p>
            <a:pPr>
              <a:defRPr/>
            </a:pPr>
            <a:fld id="{87B382AC-1034-4178-9D15-E3137479B84F}" type="slidenum">
              <a:rPr lang="en-US" altLang="en-US"/>
              <a:pPr>
                <a:defRPr/>
              </a:pPr>
              <a:t>‹#›</a:t>
            </a:fld>
            <a:endParaRPr lang="en-US" altLang="en-US"/>
          </a:p>
        </p:txBody>
      </p:sp>
    </p:spTree>
    <p:extLst>
      <p:ext uri="{BB962C8B-B14F-4D97-AF65-F5344CB8AC3E}">
        <p14:creationId xmlns:p14="http://schemas.microsoft.com/office/powerpoint/2010/main" val="1721117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604963"/>
            <a:ext cx="2054225" cy="3963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0275" cy="3963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4"/>
          <p:cNvSpPr>
            <a:spLocks noGrp="1" noChangeArrowheads="1"/>
          </p:cNvSpPr>
          <p:nvPr>
            <p:ph type="sldNum" idx="11"/>
          </p:nvPr>
        </p:nvSpPr>
        <p:spPr>
          <a:ln/>
        </p:spPr>
        <p:txBody>
          <a:bodyPr/>
          <a:lstStyle>
            <a:lvl1pPr>
              <a:defRPr/>
            </a:lvl1pPr>
          </a:lstStyle>
          <a:p>
            <a:pPr>
              <a:defRPr/>
            </a:pPr>
            <a:fld id="{5A5DF676-E5C0-431F-837D-99E413F24CAC}" type="slidenum">
              <a:rPr lang="en-US" altLang="en-US"/>
              <a:pPr>
                <a:defRPr/>
              </a:pPr>
              <a:t>‹#›</a:t>
            </a:fld>
            <a:endParaRPr lang="en-US" altLang="en-US"/>
          </a:p>
        </p:txBody>
      </p:sp>
    </p:spTree>
    <p:extLst>
      <p:ext uri="{BB962C8B-B14F-4D97-AF65-F5344CB8AC3E}">
        <p14:creationId xmlns:p14="http://schemas.microsoft.com/office/powerpoint/2010/main" val="2026154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8888" y="1238250"/>
            <a:ext cx="7558087" cy="26320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58888" y="3971925"/>
            <a:ext cx="7558087"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3"/>
          <p:cNvSpPr>
            <a:spLocks noGrp="1" noChangeArrowheads="1"/>
          </p:cNvSpPr>
          <p:nvPr>
            <p:ph type="sldNum" idx="11"/>
          </p:nvPr>
        </p:nvSpPr>
        <p:spPr>
          <a:ln/>
        </p:spPr>
        <p:txBody>
          <a:bodyPr/>
          <a:lstStyle>
            <a:lvl1pPr>
              <a:defRPr/>
            </a:lvl1pPr>
          </a:lstStyle>
          <a:p>
            <a:pPr>
              <a:defRPr/>
            </a:pPr>
            <a:fld id="{365405E3-1131-4BF7-B1F8-BF708E58B6D5}" type="slidenum">
              <a:rPr lang="en-US" altLang="en-US"/>
              <a:pPr>
                <a:defRPr/>
              </a:pPr>
              <a:t>‹#›</a:t>
            </a:fld>
            <a:endParaRPr lang="en-US" altLang="en-US"/>
          </a:p>
        </p:txBody>
      </p:sp>
    </p:spTree>
    <p:extLst>
      <p:ext uri="{BB962C8B-B14F-4D97-AF65-F5344CB8AC3E}">
        <p14:creationId xmlns:p14="http://schemas.microsoft.com/office/powerpoint/2010/main" val="2938623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3"/>
          <p:cNvSpPr>
            <a:spLocks noGrp="1" noChangeArrowheads="1"/>
          </p:cNvSpPr>
          <p:nvPr>
            <p:ph type="sldNum" idx="11"/>
          </p:nvPr>
        </p:nvSpPr>
        <p:spPr>
          <a:ln/>
        </p:spPr>
        <p:txBody>
          <a:bodyPr/>
          <a:lstStyle>
            <a:lvl1pPr>
              <a:defRPr/>
            </a:lvl1pPr>
          </a:lstStyle>
          <a:p>
            <a:pPr>
              <a:defRPr/>
            </a:pPr>
            <a:fld id="{DD801881-B0E6-4811-AA9D-D9652E3A1041}" type="slidenum">
              <a:rPr lang="en-US" altLang="en-US"/>
              <a:pPr>
                <a:defRPr/>
              </a:pPr>
              <a:t>‹#›</a:t>
            </a:fld>
            <a:endParaRPr lang="en-US" altLang="en-US"/>
          </a:p>
        </p:txBody>
      </p:sp>
    </p:spTree>
    <p:extLst>
      <p:ext uri="{BB962C8B-B14F-4D97-AF65-F5344CB8AC3E}">
        <p14:creationId xmlns:p14="http://schemas.microsoft.com/office/powerpoint/2010/main" val="2217480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89975" cy="314483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7388" y="5060950"/>
            <a:ext cx="8689975"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3"/>
          <p:cNvSpPr>
            <a:spLocks noGrp="1" noChangeArrowheads="1"/>
          </p:cNvSpPr>
          <p:nvPr>
            <p:ph type="sldNum" idx="11"/>
          </p:nvPr>
        </p:nvSpPr>
        <p:spPr>
          <a:ln/>
        </p:spPr>
        <p:txBody>
          <a:bodyPr/>
          <a:lstStyle>
            <a:lvl1pPr>
              <a:defRPr/>
            </a:lvl1pPr>
          </a:lstStyle>
          <a:p>
            <a:pPr>
              <a:defRPr/>
            </a:pPr>
            <a:fld id="{2098A7B6-93D4-49C9-AD9C-B54A688AE048}" type="slidenum">
              <a:rPr lang="en-US" altLang="en-US"/>
              <a:pPr>
                <a:defRPr/>
              </a:pPr>
              <a:t>‹#›</a:t>
            </a:fld>
            <a:endParaRPr lang="en-US" altLang="en-US"/>
          </a:p>
        </p:txBody>
      </p:sp>
    </p:spTree>
    <p:extLst>
      <p:ext uri="{BB962C8B-B14F-4D97-AF65-F5344CB8AC3E}">
        <p14:creationId xmlns:p14="http://schemas.microsoft.com/office/powerpoint/2010/main" val="4261046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70063"/>
            <a:ext cx="4452937" cy="4376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8575" y="1770063"/>
            <a:ext cx="4452938" cy="4376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6" name="Rectangle 3"/>
          <p:cNvSpPr>
            <a:spLocks noGrp="1" noChangeArrowheads="1"/>
          </p:cNvSpPr>
          <p:nvPr>
            <p:ph type="sldNum" idx="11"/>
          </p:nvPr>
        </p:nvSpPr>
        <p:spPr>
          <a:ln/>
        </p:spPr>
        <p:txBody>
          <a:bodyPr/>
          <a:lstStyle>
            <a:lvl1pPr>
              <a:defRPr/>
            </a:lvl1pPr>
          </a:lstStyle>
          <a:p>
            <a:pPr>
              <a:defRPr/>
            </a:pPr>
            <a:fld id="{59D97DD6-36D2-4819-9DFF-B0989409438A}" type="slidenum">
              <a:rPr lang="en-US" altLang="en-US"/>
              <a:pPr>
                <a:defRPr/>
              </a:pPr>
              <a:t>‹#›</a:t>
            </a:fld>
            <a:endParaRPr lang="en-US" altLang="en-US"/>
          </a:p>
        </p:txBody>
      </p:sp>
    </p:spTree>
    <p:extLst>
      <p:ext uri="{BB962C8B-B14F-4D97-AF65-F5344CB8AC3E}">
        <p14:creationId xmlns:p14="http://schemas.microsoft.com/office/powerpoint/2010/main" val="1387384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89975" cy="14605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3738" y="1854200"/>
            <a:ext cx="4262437"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2250"/>
            <a:ext cx="4262437" cy="406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0638"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0638" y="2762250"/>
            <a:ext cx="4283075" cy="406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8" name="Rectangle 3"/>
          <p:cNvSpPr>
            <a:spLocks noGrp="1" noChangeArrowheads="1"/>
          </p:cNvSpPr>
          <p:nvPr>
            <p:ph type="sldNum" idx="11"/>
          </p:nvPr>
        </p:nvSpPr>
        <p:spPr>
          <a:ln/>
        </p:spPr>
        <p:txBody>
          <a:bodyPr/>
          <a:lstStyle>
            <a:lvl1pPr>
              <a:defRPr/>
            </a:lvl1pPr>
          </a:lstStyle>
          <a:p>
            <a:pPr>
              <a:defRPr/>
            </a:pPr>
            <a:fld id="{96CEB202-BF07-4E1C-983C-35135FFF3DA9}" type="slidenum">
              <a:rPr lang="en-US" altLang="en-US"/>
              <a:pPr>
                <a:defRPr/>
              </a:pPr>
              <a:t>‹#›</a:t>
            </a:fld>
            <a:endParaRPr lang="en-US" altLang="en-US"/>
          </a:p>
        </p:txBody>
      </p:sp>
    </p:spTree>
    <p:extLst>
      <p:ext uri="{BB962C8B-B14F-4D97-AF65-F5344CB8AC3E}">
        <p14:creationId xmlns:p14="http://schemas.microsoft.com/office/powerpoint/2010/main" val="881788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4" name="Rectangle 3"/>
          <p:cNvSpPr>
            <a:spLocks noGrp="1" noChangeArrowheads="1"/>
          </p:cNvSpPr>
          <p:nvPr>
            <p:ph type="sldNum" idx="11"/>
          </p:nvPr>
        </p:nvSpPr>
        <p:spPr>
          <a:ln/>
        </p:spPr>
        <p:txBody>
          <a:bodyPr/>
          <a:lstStyle>
            <a:lvl1pPr>
              <a:defRPr/>
            </a:lvl1pPr>
          </a:lstStyle>
          <a:p>
            <a:pPr>
              <a:defRPr/>
            </a:pPr>
            <a:fld id="{5B438707-CF8E-4177-AAC5-02E3F06528D4}" type="slidenum">
              <a:rPr lang="en-US" altLang="en-US"/>
              <a:pPr>
                <a:defRPr/>
              </a:pPr>
              <a:t>‹#›</a:t>
            </a:fld>
            <a:endParaRPr lang="en-US" altLang="en-US"/>
          </a:p>
        </p:txBody>
      </p:sp>
    </p:spTree>
    <p:extLst>
      <p:ext uri="{BB962C8B-B14F-4D97-AF65-F5344CB8AC3E}">
        <p14:creationId xmlns:p14="http://schemas.microsoft.com/office/powerpoint/2010/main" val="3761598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3" name="Rectangle 3"/>
          <p:cNvSpPr>
            <a:spLocks noGrp="1" noChangeArrowheads="1"/>
          </p:cNvSpPr>
          <p:nvPr>
            <p:ph type="sldNum" idx="11"/>
          </p:nvPr>
        </p:nvSpPr>
        <p:spPr>
          <a:ln/>
        </p:spPr>
        <p:txBody>
          <a:bodyPr/>
          <a:lstStyle>
            <a:lvl1pPr>
              <a:defRPr/>
            </a:lvl1pPr>
          </a:lstStyle>
          <a:p>
            <a:pPr>
              <a:defRPr/>
            </a:pPr>
            <a:fld id="{5CBFA222-3EA9-4347-A8E7-43ECA1FED8FE}" type="slidenum">
              <a:rPr lang="en-US" altLang="en-US"/>
              <a:pPr>
                <a:defRPr/>
              </a:pPr>
              <a:t>‹#›</a:t>
            </a:fld>
            <a:endParaRPr lang="en-US" altLang="en-US"/>
          </a:p>
        </p:txBody>
      </p:sp>
    </p:spTree>
    <p:extLst>
      <p:ext uri="{BB962C8B-B14F-4D97-AF65-F5344CB8AC3E}">
        <p14:creationId xmlns:p14="http://schemas.microsoft.com/office/powerpoint/2010/main" val="1152183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5950"/>
            <a:ext cx="8689975" cy="314483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7388" y="5060950"/>
            <a:ext cx="8689975" cy="16541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75696998-8324-4FA2-8077-9CE5DF45AF62}" type="slidenum">
              <a:rPr lang="en-US" altLang="en-US"/>
              <a:pPr>
                <a:defRPr/>
              </a:pPr>
              <a:t>‹#›</a:t>
            </a:fld>
            <a:endParaRPr lang="en-US" altLang="en-US"/>
          </a:p>
        </p:txBody>
      </p:sp>
    </p:spTree>
    <p:extLst>
      <p:ext uri="{BB962C8B-B14F-4D97-AF65-F5344CB8AC3E}">
        <p14:creationId xmlns:p14="http://schemas.microsoft.com/office/powerpoint/2010/main" val="1806390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83075" y="1089025"/>
            <a:ext cx="510063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6" name="Rectangle 3"/>
          <p:cNvSpPr>
            <a:spLocks noGrp="1" noChangeArrowheads="1"/>
          </p:cNvSpPr>
          <p:nvPr>
            <p:ph type="sldNum" idx="11"/>
          </p:nvPr>
        </p:nvSpPr>
        <p:spPr>
          <a:ln/>
        </p:spPr>
        <p:txBody>
          <a:bodyPr/>
          <a:lstStyle>
            <a:lvl1pPr>
              <a:defRPr/>
            </a:lvl1pPr>
          </a:lstStyle>
          <a:p>
            <a:pPr>
              <a:defRPr/>
            </a:pPr>
            <a:fld id="{72EF5999-FCEA-4196-B7FF-4FEAEC095253}" type="slidenum">
              <a:rPr lang="en-US" altLang="en-US"/>
              <a:pPr>
                <a:defRPr/>
              </a:pPr>
              <a:t>‹#›</a:t>
            </a:fld>
            <a:endParaRPr lang="en-US" altLang="en-US"/>
          </a:p>
        </p:txBody>
      </p:sp>
    </p:spTree>
    <p:extLst>
      <p:ext uri="{BB962C8B-B14F-4D97-AF65-F5344CB8AC3E}">
        <p14:creationId xmlns:p14="http://schemas.microsoft.com/office/powerpoint/2010/main" val="1040399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83075" y="1089025"/>
            <a:ext cx="5100638"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6" name="Rectangle 3"/>
          <p:cNvSpPr>
            <a:spLocks noGrp="1" noChangeArrowheads="1"/>
          </p:cNvSpPr>
          <p:nvPr>
            <p:ph type="sldNum" idx="11"/>
          </p:nvPr>
        </p:nvSpPr>
        <p:spPr>
          <a:ln/>
        </p:spPr>
        <p:txBody>
          <a:bodyPr/>
          <a:lstStyle>
            <a:lvl1pPr>
              <a:defRPr/>
            </a:lvl1pPr>
          </a:lstStyle>
          <a:p>
            <a:pPr>
              <a:defRPr/>
            </a:pPr>
            <a:fld id="{34512A74-F2D4-4C17-B6C5-414005AC452A}" type="slidenum">
              <a:rPr lang="en-US" altLang="en-US"/>
              <a:pPr>
                <a:defRPr/>
              </a:pPr>
              <a:t>‹#›</a:t>
            </a:fld>
            <a:endParaRPr lang="en-US" altLang="en-US"/>
          </a:p>
        </p:txBody>
      </p:sp>
    </p:spTree>
    <p:extLst>
      <p:ext uri="{BB962C8B-B14F-4D97-AF65-F5344CB8AC3E}">
        <p14:creationId xmlns:p14="http://schemas.microsoft.com/office/powerpoint/2010/main" val="1655986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3"/>
          <p:cNvSpPr>
            <a:spLocks noGrp="1" noChangeArrowheads="1"/>
          </p:cNvSpPr>
          <p:nvPr>
            <p:ph type="sldNum" idx="11"/>
          </p:nvPr>
        </p:nvSpPr>
        <p:spPr>
          <a:ln/>
        </p:spPr>
        <p:txBody>
          <a:bodyPr/>
          <a:lstStyle>
            <a:lvl1pPr>
              <a:defRPr/>
            </a:lvl1pPr>
          </a:lstStyle>
          <a:p>
            <a:pPr>
              <a:defRPr/>
            </a:pPr>
            <a:fld id="{1B359D14-0681-437A-8CBE-9C2428801A24}" type="slidenum">
              <a:rPr lang="en-US" altLang="en-US"/>
              <a:pPr>
                <a:defRPr/>
              </a:pPr>
              <a:t>‹#›</a:t>
            </a:fld>
            <a:endParaRPr lang="en-US" altLang="en-US"/>
          </a:p>
        </p:txBody>
      </p:sp>
    </p:spTree>
    <p:extLst>
      <p:ext uri="{BB962C8B-B14F-4D97-AF65-F5344CB8AC3E}">
        <p14:creationId xmlns:p14="http://schemas.microsoft.com/office/powerpoint/2010/main" val="1266181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7738" y="301625"/>
            <a:ext cx="2263775" cy="5845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2100" cy="584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noChangeArrowheads="1"/>
          </p:cNvSpPr>
          <p:nvPr>
            <p:ph type="dt" idx="10"/>
          </p:nvPr>
        </p:nvSpPr>
        <p:spPr>
          <a:ln/>
        </p:spPr>
        <p:txBody>
          <a:bodyPr/>
          <a:lstStyle>
            <a:lvl1pPr>
              <a:defRPr/>
            </a:lvl1pPr>
          </a:lstStyle>
          <a:p>
            <a:pPr>
              <a:defRPr/>
            </a:pPr>
            <a:r>
              <a:rPr lang="en-US" altLang="en-US"/>
              <a:t>04/27/18</a:t>
            </a:r>
          </a:p>
        </p:txBody>
      </p:sp>
      <p:sp>
        <p:nvSpPr>
          <p:cNvPr id="5" name="Rectangle 3"/>
          <p:cNvSpPr>
            <a:spLocks noGrp="1" noChangeArrowheads="1"/>
          </p:cNvSpPr>
          <p:nvPr>
            <p:ph type="sldNum" idx="11"/>
          </p:nvPr>
        </p:nvSpPr>
        <p:spPr>
          <a:ln/>
        </p:spPr>
        <p:txBody>
          <a:bodyPr/>
          <a:lstStyle>
            <a:lvl1pPr>
              <a:defRPr/>
            </a:lvl1pPr>
          </a:lstStyle>
          <a:p>
            <a:pPr>
              <a:defRPr/>
            </a:pPr>
            <a:fld id="{C884C861-0C30-4D32-AD02-57FB5A0608A0}" type="slidenum">
              <a:rPr lang="en-US" altLang="en-US"/>
              <a:pPr>
                <a:defRPr/>
              </a:pPr>
              <a:t>‹#›</a:t>
            </a:fld>
            <a:endParaRPr lang="en-US" altLang="en-US"/>
          </a:p>
        </p:txBody>
      </p:sp>
    </p:spTree>
    <p:extLst>
      <p:ext uri="{BB962C8B-B14F-4D97-AF65-F5344CB8AC3E}">
        <p14:creationId xmlns:p14="http://schemas.microsoft.com/office/powerpoint/2010/main" val="85458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0063" y="1766888"/>
            <a:ext cx="4437062" cy="553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9525" y="1766888"/>
            <a:ext cx="4437063" cy="553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039E11F9-B1EE-4709-A41D-4C7BC0F4A8C8}" type="slidenum">
              <a:rPr lang="en-US" altLang="en-US"/>
              <a:pPr>
                <a:defRPr/>
              </a:pPr>
              <a:t>‹#›</a:t>
            </a:fld>
            <a:endParaRPr lang="en-US" altLang="en-US"/>
          </a:p>
        </p:txBody>
      </p:sp>
    </p:spTree>
    <p:extLst>
      <p:ext uri="{BB962C8B-B14F-4D97-AF65-F5344CB8AC3E}">
        <p14:creationId xmlns:p14="http://schemas.microsoft.com/office/powerpoint/2010/main" val="196582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89975" cy="14605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3738" y="1854200"/>
            <a:ext cx="4262437"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2250"/>
            <a:ext cx="4262437" cy="406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0638" y="1854200"/>
            <a:ext cx="4283075"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0638" y="2762250"/>
            <a:ext cx="4283075" cy="406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5CE22E88-491D-4852-99B6-144FEAD94D91}" type="slidenum">
              <a:rPr lang="en-US" altLang="en-US"/>
              <a:pPr>
                <a:defRPr/>
              </a:pPr>
              <a:t>‹#›</a:t>
            </a:fld>
            <a:endParaRPr lang="en-US" altLang="en-US"/>
          </a:p>
        </p:txBody>
      </p:sp>
    </p:spTree>
    <p:extLst>
      <p:ext uri="{BB962C8B-B14F-4D97-AF65-F5344CB8AC3E}">
        <p14:creationId xmlns:p14="http://schemas.microsoft.com/office/powerpoint/2010/main" val="279775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E1D8F963-673B-4183-9744-779EB5B89D72}" type="slidenum">
              <a:rPr lang="en-US" altLang="en-US"/>
              <a:pPr>
                <a:defRPr/>
              </a:pPr>
              <a:t>‹#›</a:t>
            </a:fld>
            <a:endParaRPr lang="en-US" altLang="en-US"/>
          </a:p>
        </p:txBody>
      </p:sp>
    </p:spTree>
    <p:extLst>
      <p:ext uri="{BB962C8B-B14F-4D97-AF65-F5344CB8AC3E}">
        <p14:creationId xmlns:p14="http://schemas.microsoft.com/office/powerpoint/2010/main" val="3386175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7857634-B7CD-4346-8DDC-CE310B9D80CD}" type="slidenum">
              <a:rPr lang="en-US" altLang="en-US"/>
              <a:pPr>
                <a:defRPr/>
              </a:pPr>
              <a:t>‹#›</a:t>
            </a:fld>
            <a:endParaRPr lang="en-US" altLang="en-US"/>
          </a:p>
        </p:txBody>
      </p:sp>
    </p:spTree>
    <p:extLst>
      <p:ext uri="{BB962C8B-B14F-4D97-AF65-F5344CB8AC3E}">
        <p14:creationId xmlns:p14="http://schemas.microsoft.com/office/powerpoint/2010/main" val="94498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83075" y="1089025"/>
            <a:ext cx="5100638" cy="5373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583948D-5C73-41CF-94CB-24ACCEF3CE7D}" type="slidenum">
              <a:rPr lang="en-US" altLang="en-US"/>
              <a:pPr>
                <a:defRPr/>
              </a:pPr>
              <a:t>‹#›</a:t>
            </a:fld>
            <a:endParaRPr lang="en-US" altLang="en-US"/>
          </a:p>
        </p:txBody>
      </p:sp>
    </p:spTree>
    <p:extLst>
      <p:ext uri="{BB962C8B-B14F-4D97-AF65-F5344CB8AC3E}">
        <p14:creationId xmlns:p14="http://schemas.microsoft.com/office/powerpoint/2010/main" val="362679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4825"/>
            <a:ext cx="3249612" cy="1763713"/>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83075" y="1089025"/>
            <a:ext cx="5100638" cy="5373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93738" y="2268538"/>
            <a:ext cx="3249612" cy="4203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8C1E20E-2624-4616-822A-51ACE88CAD7E}" type="slidenum">
              <a:rPr lang="en-US" altLang="en-US"/>
              <a:pPr>
                <a:defRPr/>
              </a:pPr>
              <a:t>‹#›</a:t>
            </a:fld>
            <a:endParaRPr lang="en-US" altLang="en-US"/>
          </a:p>
        </p:txBody>
      </p:sp>
    </p:spTree>
    <p:extLst>
      <p:ext uri="{BB962C8B-B14F-4D97-AF65-F5344CB8AC3E}">
        <p14:creationId xmlns:p14="http://schemas.microsoft.com/office/powerpoint/2010/main" val="314534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0063" y="298450"/>
            <a:ext cx="9026525"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500063" y="1766888"/>
            <a:ext cx="9026525" cy="553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1028" name="Text Box 3"/>
          <p:cNvSpPr txBox="1">
            <a:spLocks noChangeArrowheads="1"/>
          </p:cNvSpPr>
          <p:nvPr/>
        </p:nvSpPr>
        <p:spPr bwMode="auto">
          <a:xfrm>
            <a:off x="503238" y="6884988"/>
            <a:ext cx="23463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446463" y="6884988"/>
            <a:ext cx="3192462"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5"/>
          <p:cNvSpPr>
            <a:spLocks noGrp="1" noChangeArrowheads="1"/>
          </p:cNvSpPr>
          <p:nvPr>
            <p:ph type="sldNum"/>
          </p:nvPr>
        </p:nvSpPr>
        <p:spPr bwMode="auto">
          <a:xfrm>
            <a:off x="7224713" y="6884988"/>
            <a:ext cx="230505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defRPr>
            </a:lvl1pPr>
          </a:lstStyle>
          <a:p>
            <a:pPr>
              <a:defRPr/>
            </a:pPr>
            <a:fld id="{A657E2C2-687E-41C6-AE6C-42B7FF3F91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ＭＳ Ｐゴシック" panose="020B0600070205080204" pitchFamily="34" charset="-128"/>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2128838"/>
            <a:ext cx="7759700" cy="145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the title text format</a:t>
            </a:r>
          </a:p>
        </p:txBody>
      </p:sp>
      <p:sp>
        <p:nvSpPr>
          <p:cNvPr id="2" name="Rectangle 2"/>
          <p:cNvSpPr>
            <a:spLocks noGrp="1" noChangeArrowheads="1"/>
          </p:cNvSpPr>
          <p:nvPr>
            <p:ph type="dt"/>
          </p:nvPr>
        </p:nvSpPr>
        <p:spPr bwMode="auto">
          <a:xfrm>
            <a:off x="457200" y="6354763"/>
            <a:ext cx="21209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1" hangingPunct="1">
              <a:lnSpc>
                <a:spcPct val="100000"/>
              </a:lnSpc>
              <a:buClrTx/>
              <a:buSzPct val="100000"/>
              <a:buFontTx/>
              <a:buNone/>
              <a:tabLst>
                <a:tab pos="457200" algn="l"/>
                <a:tab pos="914400" algn="l"/>
                <a:tab pos="1371600" algn="l"/>
                <a:tab pos="1828800" algn="l"/>
              </a:tabLst>
              <a:defRPr sz="1200">
                <a:solidFill>
                  <a:srgbClr val="8B8B8B"/>
                </a:solidFill>
                <a:latin typeface="+mn-lt"/>
              </a:defRPr>
            </a:lvl1pPr>
          </a:lstStyle>
          <a:p>
            <a:pPr>
              <a:defRPr/>
            </a:pPr>
            <a:r>
              <a:rPr lang="en-US" altLang="en-US"/>
              <a:t>04/27/18</a:t>
            </a:r>
          </a:p>
        </p:txBody>
      </p:sp>
      <p:sp>
        <p:nvSpPr>
          <p:cNvPr id="2052" name="Text Box 3"/>
          <p:cNvSpPr txBox="1">
            <a:spLocks noChangeArrowheads="1"/>
          </p:cNvSpPr>
          <p:nvPr/>
        </p:nvSpPr>
        <p:spPr bwMode="auto">
          <a:xfrm>
            <a:off x="3124200" y="6354763"/>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 name="Rectangle 4"/>
          <p:cNvSpPr>
            <a:spLocks noGrp="1" noChangeArrowheads="1"/>
          </p:cNvSpPr>
          <p:nvPr>
            <p:ph type="sldNum"/>
          </p:nvPr>
        </p:nvSpPr>
        <p:spPr bwMode="auto">
          <a:xfrm>
            <a:off x="6553200" y="6354763"/>
            <a:ext cx="2120900"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lnSpc>
                <a:spcPct val="100000"/>
              </a:lnSpc>
              <a:buClrTx/>
              <a:buSzPct val="100000"/>
              <a:buFontTx/>
              <a:buNone/>
              <a:tabLst>
                <a:tab pos="457200" algn="l"/>
                <a:tab pos="914400" algn="l"/>
                <a:tab pos="1371600" algn="l"/>
                <a:tab pos="1828800" algn="l"/>
              </a:tabLst>
              <a:defRPr sz="1200">
                <a:solidFill>
                  <a:srgbClr val="8B8B8B"/>
                </a:solidFill>
                <a:latin typeface="+mn-lt"/>
              </a:defRPr>
            </a:lvl1pPr>
          </a:lstStyle>
          <a:p>
            <a:pPr>
              <a:defRPr/>
            </a:pPr>
            <a:fld id="{4C37415B-C1F4-433D-AB31-961DF1BCDD8C}" type="slidenum">
              <a:rPr lang="en-US" altLang="en-US"/>
              <a:pPr>
                <a:defRPr/>
              </a:pPr>
              <a:t>‹#›</a:t>
            </a:fld>
            <a:endParaRPr lang="en-US" altLang="en-US"/>
          </a:p>
        </p:txBody>
      </p:sp>
      <p:sp>
        <p:nvSpPr>
          <p:cNvPr id="2054" name="Rectangle 5"/>
          <p:cNvSpPr>
            <a:spLocks noGrp="1" noChangeArrowheads="1"/>
          </p:cNvSpPr>
          <p:nvPr>
            <p:ph type="body" idx="1"/>
          </p:nvPr>
        </p:nvSpPr>
        <p:spPr bwMode="auto">
          <a:xfrm>
            <a:off x="457200" y="1604963"/>
            <a:ext cx="8216900" cy="396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2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p:txStyles>
    <p:titleStyle>
      <a:lvl1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2pPr>
      <a:lvl3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3pPr>
      <a:lvl4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4pPr>
      <a:lvl5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5pPr>
      <a:lvl6pPr marL="25146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6pPr>
      <a:lvl7pPr marL="29718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7pPr>
      <a:lvl8pPr marL="34290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8pPr>
      <a:lvl9pPr marL="38862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Bitstream Vera Sans" charset="0"/>
          <a:cs typeface="Bitstream Vera Sans" charset="0"/>
        </a:defRPr>
      </a:lvl9pPr>
    </p:titleStyle>
    <p:bodyStyle>
      <a:lvl1pPr marL="342900" indent="-342900" algn="l" defTabSz="457200" rtl="0" eaLnBrk="0" fontAlgn="base" hangingPunct="0">
        <a:lnSpc>
          <a:spcPct val="98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lnSpc>
          <a:spcPct val="98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lnSpc>
          <a:spcPct val="98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lnSpc>
          <a:spcPct val="98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lnSpc>
          <a:spcPct val="98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dt"/>
          </p:nvPr>
        </p:nvSpPr>
        <p:spPr bwMode="auto">
          <a:xfrm>
            <a:off x="503238" y="7010400"/>
            <a:ext cx="2341562"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eaLnBrk="1" hangingPunct="1">
              <a:lnSpc>
                <a:spcPct val="100000"/>
              </a:lnSpc>
              <a:buClrTx/>
              <a:buSzPct val="100000"/>
              <a:buFontTx/>
              <a:buNone/>
              <a:tabLst>
                <a:tab pos="457200" algn="l"/>
                <a:tab pos="914400" algn="l"/>
                <a:tab pos="1371600" algn="l"/>
                <a:tab pos="1828800" algn="l"/>
                <a:tab pos="2286000" algn="l"/>
              </a:tabLst>
              <a:defRPr sz="1200">
                <a:solidFill>
                  <a:srgbClr val="8B8B8B"/>
                </a:solidFill>
                <a:latin typeface="+mn-lt"/>
              </a:defRPr>
            </a:lvl1pPr>
          </a:lstStyle>
          <a:p>
            <a:pPr>
              <a:defRPr/>
            </a:pPr>
            <a:r>
              <a:rPr lang="en-US" altLang="en-US"/>
              <a:t>04/27/18</a:t>
            </a:r>
          </a:p>
        </p:txBody>
      </p:sp>
      <p:sp>
        <p:nvSpPr>
          <p:cNvPr id="3075" name="Text Box 2"/>
          <p:cNvSpPr txBox="1">
            <a:spLocks noChangeArrowheads="1"/>
          </p:cNvSpPr>
          <p:nvPr/>
        </p:nvSpPr>
        <p:spPr bwMode="auto">
          <a:xfrm>
            <a:off x="3441700" y="7010400"/>
            <a:ext cx="3190875"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3"/>
          <p:cNvSpPr>
            <a:spLocks noGrp="1" noChangeArrowheads="1"/>
          </p:cNvSpPr>
          <p:nvPr>
            <p:ph type="sldNum"/>
          </p:nvPr>
        </p:nvSpPr>
        <p:spPr bwMode="auto">
          <a:xfrm>
            <a:off x="7221538" y="7010400"/>
            <a:ext cx="2341562"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lnSpc>
                <a:spcPct val="100000"/>
              </a:lnSpc>
              <a:buClrTx/>
              <a:buSzPct val="100000"/>
              <a:buFontTx/>
              <a:buNone/>
              <a:tabLst>
                <a:tab pos="457200" algn="l"/>
                <a:tab pos="914400" algn="l"/>
                <a:tab pos="1371600" algn="l"/>
                <a:tab pos="1828800" algn="l"/>
                <a:tab pos="2286000" algn="l"/>
              </a:tabLst>
              <a:defRPr sz="1200">
                <a:solidFill>
                  <a:srgbClr val="8B8B8B"/>
                </a:solidFill>
                <a:latin typeface="+mn-lt"/>
              </a:defRPr>
            </a:lvl1pPr>
          </a:lstStyle>
          <a:p>
            <a:pPr>
              <a:defRPr/>
            </a:pPr>
            <a:fld id="{956334CA-80AB-470E-BB5E-9FFD5632E7EA}" type="slidenum">
              <a:rPr lang="en-US" altLang="en-US"/>
              <a:pPr>
                <a:defRPr/>
              </a:pPr>
              <a:t>‹#›</a:t>
            </a:fld>
            <a:endParaRPr lang="en-US" altLang="en-US"/>
          </a:p>
        </p:txBody>
      </p:sp>
      <p:sp>
        <p:nvSpPr>
          <p:cNvPr id="3077" name="Rectangle 4"/>
          <p:cNvSpPr>
            <a:spLocks noGrp="1" noChangeArrowheads="1"/>
          </p:cNvSpPr>
          <p:nvPr>
            <p:ph type="title"/>
          </p:nvPr>
        </p:nvSpPr>
        <p:spPr bwMode="auto">
          <a:xfrm>
            <a:off x="503238" y="301625"/>
            <a:ext cx="9058275" cy="1252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3078" name="Rectangle 5"/>
          <p:cNvSpPr>
            <a:spLocks noGrp="1" noChangeArrowheads="1"/>
          </p:cNvSpPr>
          <p:nvPr>
            <p:ph type="body" idx="1"/>
          </p:nvPr>
        </p:nvSpPr>
        <p:spPr bwMode="auto">
          <a:xfrm>
            <a:off x="503238" y="1770063"/>
            <a:ext cx="9058275" cy="4376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00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000" kern="1200">
          <a:solidFill>
            <a:srgbClr val="000000"/>
          </a:solidFill>
          <a:latin typeface="+mj-lt"/>
          <a:ea typeface="+mj-ea"/>
          <a:cs typeface="+mj-cs"/>
        </a:defRPr>
      </a:lvl1pPr>
      <a:lvl2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2pPr>
      <a:lvl3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3pPr>
      <a:lvl4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4pPr>
      <a:lvl5pPr algn="l" defTabSz="457200" rtl="0" eaLnBrk="0" fontAlgn="base" hangingPunct="0">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5pPr>
      <a:lvl6pPr marL="25146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6pPr>
      <a:lvl7pPr marL="29718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7pPr>
      <a:lvl8pPr marL="34290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8pPr>
      <a:lvl9pPr marL="3886200" indent="-228600" algn="l" defTabSz="457200" rtl="0" fontAlgn="base">
        <a:lnSpc>
          <a:spcPct val="98000"/>
        </a:lnSpc>
        <a:spcBef>
          <a:spcPct val="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AR PL UMing HK" charset="0"/>
          <a:cs typeface="AR PL UMing HK" charset="0"/>
        </a:defRPr>
      </a:lvl9pPr>
    </p:titleStyle>
    <p:bodyStyle>
      <a:lvl1pPr marL="342900" indent="-342900" algn="l" defTabSz="457200" rtl="0" eaLnBrk="0" fontAlgn="base" hangingPunct="0">
        <a:lnSpc>
          <a:spcPct val="98000"/>
        </a:lnSpc>
        <a:spcBef>
          <a:spcPct val="0"/>
        </a:spcBef>
        <a:spcAft>
          <a:spcPts val="1563"/>
        </a:spcAft>
        <a:buClr>
          <a:srgbClr val="000000"/>
        </a:buClr>
        <a:buSzPct val="100000"/>
        <a:buFont typeface="Times New Roman" panose="02020603050405020304" pitchFamily="18" charset="0"/>
        <a:defRPr sz="3500" kern="1200">
          <a:solidFill>
            <a:srgbClr val="000000"/>
          </a:solidFill>
          <a:latin typeface="+mn-lt"/>
          <a:ea typeface="+mn-ea"/>
          <a:cs typeface="+mn-cs"/>
        </a:defRPr>
      </a:lvl1pPr>
      <a:lvl2pPr marL="742950" indent="-285750" algn="l" defTabSz="457200" rtl="0" eaLnBrk="0" fontAlgn="base" hangingPunct="0">
        <a:lnSpc>
          <a:spcPct val="98000"/>
        </a:lnSpc>
        <a:spcBef>
          <a:spcPct val="0"/>
        </a:spcBef>
        <a:spcAft>
          <a:spcPts val="1250"/>
        </a:spcAft>
        <a:buClr>
          <a:srgbClr val="000000"/>
        </a:buClr>
        <a:buSzPct val="100000"/>
        <a:buFont typeface="Times New Roman" panose="02020603050405020304" pitchFamily="18" charset="0"/>
        <a:defRPr sz="2700" kern="1200">
          <a:solidFill>
            <a:srgbClr val="000000"/>
          </a:solidFill>
          <a:latin typeface="+mn-lt"/>
          <a:ea typeface="+mn-ea"/>
          <a:cs typeface="+mn-cs"/>
        </a:defRPr>
      </a:lvl2pPr>
      <a:lvl3pPr marL="1143000" indent="-228600" algn="l" defTabSz="457200" rtl="0" eaLnBrk="0" fontAlgn="base" hangingPunct="0">
        <a:lnSpc>
          <a:spcPct val="98000"/>
        </a:lnSpc>
        <a:spcBef>
          <a:spcPct val="0"/>
        </a:spcBef>
        <a:spcAft>
          <a:spcPts val="938"/>
        </a:spcAft>
        <a:buClr>
          <a:srgbClr val="000000"/>
        </a:buClr>
        <a:buSzPct val="100000"/>
        <a:buFont typeface="Times New Roman" panose="02020603050405020304" pitchFamily="18" charset="0"/>
        <a:defRPr sz="2200" kern="1200">
          <a:solidFill>
            <a:srgbClr val="000000"/>
          </a:solidFill>
          <a:latin typeface="+mn-lt"/>
          <a:ea typeface="+mn-ea"/>
          <a:cs typeface="+mn-cs"/>
        </a:defRPr>
      </a:lvl3pPr>
      <a:lvl4pPr marL="1600200" indent="-228600" algn="l" defTabSz="457200" rtl="0" eaLnBrk="0" fontAlgn="base" hangingPunct="0">
        <a:lnSpc>
          <a:spcPct val="98000"/>
        </a:lnSpc>
        <a:spcBef>
          <a:spcPct val="0"/>
        </a:spcBef>
        <a:spcAft>
          <a:spcPts val="625"/>
        </a:spcAft>
        <a:buClr>
          <a:srgbClr val="000000"/>
        </a:buClr>
        <a:buSzPct val="100000"/>
        <a:buFont typeface="Times New Roman" panose="02020603050405020304" pitchFamily="18" charset="0"/>
        <a:defRPr sz="2200" kern="1200">
          <a:solidFill>
            <a:srgbClr val="000000"/>
          </a:solidFill>
          <a:latin typeface="+mn-lt"/>
          <a:ea typeface="+mn-ea"/>
          <a:cs typeface="+mn-cs"/>
        </a:defRPr>
      </a:lvl4pPr>
      <a:lvl5pPr marL="2057400" indent="-228600" algn="l" defTabSz="457200" rtl="0" eaLnBrk="0" fontAlgn="base" hangingPunct="0">
        <a:lnSpc>
          <a:spcPct val="98000"/>
        </a:lnSpc>
        <a:spcBef>
          <a:spcPct val="0"/>
        </a:spcBef>
        <a:spcAft>
          <a:spcPts val="313"/>
        </a:spcAft>
        <a:buClr>
          <a:srgbClr val="000000"/>
        </a:buClr>
        <a:buSzPct val="100000"/>
        <a:buFont typeface="Times New Roman" panose="02020603050405020304" pitchFamily="18" charset="0"/>
        <a:defRPr sz="2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astro.umd.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110156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p:cNvSpPr txBox="1">
            <a:spLocks noChangeArrowheads="1"/>
          </p:cNvSpPr>
          <p:nvPr/>
        </p:nvSpPr>
        <p:spPr bwMode="auto">
          <a:xfrm>
            <a:off x="2149475" y="5472113"/>
            <a:ext cx="4781550"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solidFill>
                  <a:srgbClr val="FFFFFF"/>
                </a:solidFill>
              </a:rPr>
              <a:t>Prof. Alberto Bolatto pursues several lines of extragalactic research in the nearby and high-redshift universe.  Shown here is an image from S3MC/S4MC, a Spitzer Space Telescope project for imaging and spectroscopy of the Small Magellanic Cloud in the mid- and far-infrared. </a:t>
            </a:r>
          </a:p>
        </p:txBody>
      </p:sp>
      <p:pic>
        <p:nvPicPr>
          <p:cNvPr id="512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8" y="4768850"/>
            <a:ext cx="1976437"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388938" y="200025"/>
            <a:ext cx="7315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Dr. Tim Livengood uses infrared, optical, ultraviolet, and submillimeter spectroscopy, and neutrons, and whatever else works, to study atmospheres and volatiles throughout the solar system.</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175" y="200025"/>
            <a:ext cx="1616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3" descr="MAP_BLUR_3enhanced_0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3650" y="4772025"/>
            <a:ext cx="4800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2273300"/>
            <a:ext cx="48006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1613" y="1917700"/>
            <a:ext cx="4237037" cy="54864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0"/>
            <a:ext cx="9610725" cy="6421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2"/>
          <p:cNvSpPr txBox="1">
            <a:spLocks noChangeArrowheads="1"/>
          </p:cNvSpPr>
          <p:nvPr/>
        </p:nvSpPr>
        <p:spPr bwMode="auto">
          <a:xfrm>
            <a:off x="236538" y="6448425"/>
            <a:ext cx="9601200"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t>Dr. Gennady Milikh studies phenomena in the Earth’s ionosphere due to powerful radio emission. He also works on models of high altitude lightning, so called Red Sprites and Blue Jets. Besides, he works on neutron telescope (LEND) flying on board of the NASA lunar mission (LRO). He is shown when testing the LEND instrument. </a:t>
            </a:r>
          </a:p>
        </p:txBody>
      </p:sp>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228600" y="5710238"/>
            <a:ext cx="9390063"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t>Prof. Cole Miller's research in the last few years has focused on theory and modeling of gravitational radiation and high-energy photons from neutron stars and black holes.  The plot above is from a paper discussing mergers of black holes within dense star clusters.</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7143750" cy="464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740025"/>
            <a:ext cx="1666875" cy="2495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0" y="3197225"/>
            <a:ext cx="2057400" cy="388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t>Prof. Lee Mundy studies the formation of stars and planets in our Galaxy.  This picture is from a Spitzer Space Telescope survey searching for young and newly-forming stars.</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r="10268"/>
          <a:stretch>
            <a:fillRect/>
          </a:stretch>
        </p:blipFill>
        <p:spPr bwMode="auto">
          <a:xfrm>
            <a:off x="2057400" y="0"/>
            <a:ext cx="8013700" cy="7556500"/>
          </a:xfrm>
          <a:prstGeom prst="rect">
            <a:avLst/>
          </a:prstGeom>
          <a:noFill/>
          <a:ln>
            <a:noFill/>
          </a:ln>
          <a:effectLst/>
          <a:extLst>
            <a:ext uri="{909E8E84-426E-40DD-AFC4-6F175D3DCCD1}">
              <a14:hiddenFill xmlns:a14="http://schemas.microsoft.com/office/drawing/2010/main">
                <a:blipFill dpi="0" rotWithShape="0">
                  <a:blip/>
                  <a:srcRect r="10268"/>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685800"/>
            <a:ext cx="1590675" cy="2390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10058400" cy="7539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2"/>
          <p:cNvSpPr txBox="1">
            <a:spLocks noChangeArrowheads="1"/>
          </p:cNvSpPr>
          <p:nvPr/>
        </p:nvSpPr>
        <p:spPr bwMode="auto">
          <a:xfrm>
            <a:off x="7015163" y="3316288"/>
            <a:ext cx="2743200" cy="3200400"/>
          </a:xfrm>
          <a:prstGeom prst="rect">
            <a:avLst/>
          </a:prstGeom>
          <a:solidFill>
            <a:srgbClr val="008080">
              <a:alpha val="59999"/>
            </a:srgbClr>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solidFill>
                  <a:srgbClr val="FFFFFF"/>
                </a:solidFill>
              </a:rPr>
              <a:t>Prof. Richard Mushotzky studies active galactic nuclei and clusters of galaxies, specializing in x-ray observations with space telescopes.  Here, an x-ray image from ROSAT (pink) is overlaid upon an optical image, showing the extremely hot gas at the center of a galaxy cluster.</a:t>
            </a:r>
          </a:p>
        </p:txBody>
      </p:sp>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350" y="377825"/>
            <a:ext cx="2000250" cy="277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1170" y="2772965"/>
            <a:ext cx="4030345" cy="3022759"/>
          </a:xfrm>
          <a:prstGeom prst="rect">
            <a:avLst/>
          </a:prstGeom>
        </p:spPr>
      </p:pic>
      <p:sp>
        <p:nvSpPr>
          <p:cNvPr id="4" name="Title 3"/>
          <p:cNvSpPr>
            <a:spLocks noGrp="1"/>
          </p:cNvSpPr>
          <p:nvPr>
            <p:ph type="title"/>
          </p:nvPr>
        </p:nvSpPr>
        <p:spPr>
          <a:xfrm>
            <a:off x="692716" y="58955"/>
            <a:ext cx="8690431" cy="1460651"/>
          </a:xfrm>
        </p:spPr>
        <p:txBody>
          <a:bodyPr>
            <a:normAutofit/>
          </a:bodyPr>
          <a:lstStyle/>
          <a:p>
            <a:pPr algn="ctr"/>
            <a:r>
              <a:rPr lang="en-US" sz="3746" dirty="0">
                <a:latin typeface="Papyrus" panose="03070502060502030205" pitchFamily="66" charset="0"/>
              </a:rPr>
              <a:t>UMD Astronomy</a:t>
            </a:r>
            <a:br>
              <a:rPr lang="en-US" sz="3746" dirty="0">
                <a:latin typeface="Papyrus" panose="03070502060502030205" pitchFamily="66" charset="0"/>
              </a:rPr>
            </a:br>
            <a:r>
              <a:rPr lang="en-US" sz="5289" dirty="0">
                <a:latin typeface="Papyrus" panose="03070502060502030205" pitchFamily="66" charset="0"/>
              </a:rPr>
              <a:t>Observatory</a:t>
            </a:r>
            <a:endParaRPr lang="en-US" sz="5289" dirty="0">
              <a:latin typeface="Papyrus" panose="03070502060502030205"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8006" y="1519603"/>
            <a:ext cx="4030345" cy="30227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102" y="2977"/>
            <a:ext cx="3022759" cy="226706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530" y="5318170"/>
            <a:ext cx="3022759" cy="22670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44343" y="4914960"/>
            <a:ext cx="3022759" cy="226706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3103" y="5292804"/>
            <a:ext cx="3022759" cy="226706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411384" y="4914960"/>
            <a:ext cx="3022759" cy="226706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6549309" y="2380250"/>
            <a:ext cx="4030345" cy="302275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103"/>
            <a:ext cx="3022759" cy="2267069"/>
          </a:xfrm>
          <a:prstGeom prst="rect">
            <a:avLst/>
          </a:prstGeom>
        </p:spPr>
      </p:pic>
      <p:sp>
        <p:nvSpPr>
          <p:cNvPr id="14" name="TextBox 13"/>
          <p:cNvSpPr txBox="1"/>
          <p:nvPr/>
        </p:nvSpPr>
        <p:spPr>
          <a:xfrm>
            <a:off x="2884255" y="6993827"/>
            <a:ext cx="4317849" cy="567078"/>
          </a:xfrm>
          <a:prstGeom prst="rect">
            <a:avLst/>
          </a:prstGeom>
          <a:noFill/>
        </p:spPr>
        <p:txBody>
          <a:bodyPr wrap="none" rtlCol="0">
            <a:spAutoFit/>
          </a:bodyPr>
          <a:lstStyle/>
          <a:p>
            <a:pPr algn="ctr"/>
            <a:r>
              <a:rPr lang="en-US" sz="3085" dirty="0">
                <a:solidFill>
                  <a:srgbClr val="FFFF00"/>
                </a:solidFill>
              </a:rPr>
              <a:t>http://ter.ps/observatory</a:t>
            </a:r>
            <a:endParaRPr lang="en-US" sz="3085" dirty="0">
              <a:solidFill>
                <a:srgbClr val="FFFF00"/>
              </a:solidFill>
            </a:endParaRPr>
          </a:p>
        </p:txBody>
      </p:sp>
    </p:spTree>
    <p:extLst>
      <p:ext uri="{BB962C8B-B14F-4D97-AF65-F5344CB8AC3E}">
        <p14:creationId xmlns:p14="http://schemas.microsoft.com/office/powerpoint/2010/main" val="3362509179"/>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10058400" cy="7558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Text Box 2"/>
          <p:cNvSpPr txBox="1">
            <a:spLocks noChangeArrowheads="1"/>
          </p:cNvSpPr>
          <p:nvPr/>
        </p:nvSpPr>
        <p:spPr bwMode="auto">
          <a:xfrm>
            <a:off x="2076450" y="5435600"/>
            <a:ext cx="7751763"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solidFill>
                  <a:srgbClr val="FFFFCC"/>
                </a:solidFill>
              </a:rPr>
              <a:t>Prof. Dennis Papadopoulos is part of the Space Plasma Physics group, which studies phenomena in the Earth’s ionosphere and magnetosphere.  He is shown here at the High Frequency Active Auroral Research Program facility in Gakona, Alaska, which he played a key role in developing.</a:t>
            </a:r>
          </a:p>
        </p:txBody>
      </p:sp>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4498975"/>
            <a:ext cx="5341938" cy="2947988"/>
          </a:xfrm>
          <a:prstGeom prst="rect">
            <a:avLst/>
          </a:prstGeom>
          <a:noFill/>
          <a:ln w="9360">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2640013"/>
            <a:ext cx="4462462" cy="3351212"/>
          </a:xfrm>
          <a:prstGeom prst="rect">
            <a:avLst/>
          </a:prstGeom>
          <a:noFill/>
          <a:ln w="9360">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12975" cy="2192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7" name="Picture 4"/>
          <p:cNvPicPr>
            <a:picLocks noChangeAspect="1" noChangeArrowheads="1"/>
          </p:cNvPicPr>
          <p:nvPr/>
        </p:nvPicPr>
        <p:blipFill>
          <a:blip r:embed="rId6">
            <a:extLst>
              <a:ext uri="{28A0092B-C50C-407E-A947-70E740481C1C}">
                <a14:useLocalDpi xmlns:a14="http://schemas.microsoft.com/office/drawing/2010/main" val="0"/>
              </a:ext>
            </a:extLst>
          </a:blip>
          <a:srcRect t="-700" b="789"/>
          <a:stretch>
            <a:fillRect/>
          </a:stretch>
        </p:blipFill>
        <p:spPr bwMode="auto">
          <a:xfrm>
            <a:off x="5391150" y="71438"/>
            <a:ext cx="4622800" cy="2311400"/>
          </a:xfrm>
          <a:prstGeom prst="rect">
            <a:avLst/>
          </a:prstGeom>
          <a:solidFill>
            <a:srgbClr val="000000"/>
          </a:solidFill>
          <a:ln w="9360">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8288" y="4484688"/>
            <a:ext cx="827087" cy="1001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9" name="AutoShape 6"/>
          <p:cNvSpPr>
            <a:spLocks noChangeArrowheads="1"/>
          </p:cNvSpPr>
          <p:nvPr/>
        </p:nvSpPr>
        <p:spPr bwMode="auto">
          <a:xfrm>
            <a:off x="2159000" y="11113"/>
            <a:ext cx="3232150" cy="2181225"/>
          </a:xfrm>
          <a:custGeom>
            <a:avLst/>
            <a:gdLst>
              <a:gd name="T0" fmla="*/ 3232150 w 3232150"/>
              <a:gd name="T1" fmla="*/ 1090613 h 2181225"/>
              <a:gd name="T2" fmla="*/ 1616075 w 3232150"/>
              <a:gd name="T3" fmla="*/ 2181225 h 2181225"/>
              <a:gd name="T4" fmla="*/ 0 w 3232150"/>
              <a:gd name="T5" fmla="*/ 1090613 h 2181225"/>
              <a:gd name="T6" fmla="*/ 1616075 w 3232150"/>
              <a:gd name="T7" fmla="*/ 0 h 2181225"/>
              <a:gd name="T8" fmla="*/ 0 60000 65536"/>
              <a:gd name="T9" fmla="*/ 5898240 60000 65536"/>
              <a:gd name="T10" fmla="*/ 11796480 60000 65536"/>
              <a:gd name="T11" fmla="*/ 17694720 60000 65536"/>
              <a:gd name="T12" fmla="*/ 0 w 3232150"/>
              <a:gd name="T13" fmla="*/ 0 h 2181225"/>
              <a:gd name="T14" fmla="*/ 3232150 w 3232150"/>
              <a:gd name="T15" fmla="*/ 2181225 h 2181225"/>
            </a:gdLst>
            <a:ahLst/>
            <a:cxnLst>
              <a:cxn ang="T8">
                <a:pos x="T0" y="T1"/>
              </a:cxn>
              <a:cxn ang="T9">
                <a:pos x="T2" y="T3"/>
              </a:cxn>
              <a:cxn ang="T10">
                <a:pos x="T4" y="T5"/>
              </a:cxn>
              <a:cxn ang="T11">
                <a:pos x="T6" y="T7"/>
              </a:cxn>
            </a:cxnLst>
            <a:rect l="T12" t="T13" r="T14" b="T15"/>
            <a:pathLst>
              <a:path w="3232150" h="2181225">
                <a:moveTo>
                  <a:pt x="0" y="0"/>
                </a:moveTo>
                <a:lnTo>
                  <a:pt x="8979" y="0"/>
                </a:lnTo>
                <a:lnTo>
                  <a:pt x="8979" y="6061"/>
                </a:lnTo>
                <a:lnTo>
                  <a:pt x="0" y="60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55080" rIns="81720" bIns="40680"/>
          <a:lstStyle>
            <a:lvl1pPr>
              <a:lnSpc>
                <a:spcPct val="98000"/>
              </a:lnSpc>
              <a:spcAft>
                <a:spcPts val="15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500">
                <a:solidFill>
                  <a:srgbClr val="000000"/>
                </a:solidFill>
                <a:latin typeface="Calibri" panose="020F0502020204030204" pitchFamily="34" charset="0"/>
                <a:cs typeface="AR PL UMing HK" charset="0"/>
              </a:defRPr>
            </a:lvl1pPr>
            <a:lvl2pPr>
              <a:lnSpc>
                <a:spcPct val="98000"/>
              </a:lnSpc>
              <a:spcAft>
                <a:spcPts val="12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Calibri" panose="020F0502020204030204" pitchFamily="34" charset="0"/>
                <a:cs typeface="AR PL UMing HK" charset="0"/>
              </a:defRPr>
            </a:lvl2pPr>
            <a:lvl3pPr>
              <a:lnSpc>
                <a:spcPct val="98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3pPr>
            <a:lvl4pPr>
              <a:lnSpc>
                <a:spcPct val="98000"/>
              </a:lnSpc>
              <a:spcAft>
                <a:spcPts val="6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4pPr>
            <a:lvl5pPr>
              <a:lnSpc>
                <a:spcPct val="98000"/>
              </a:lnSpc>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5pPr>
            <a:lvl6pPr marL="25146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6pPr>
            <a:lvl7pPr marL="29718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7pPr>
            <a:lvl8pPr marL="34290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8pPr>
            <a:lvl9pPr marL="38862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9pPr>
          </a:lstStyle>
          <a:p>
            <a:pPr eaLnBrk="1" hangingPunct="1">
              <a:lnSpc>
                <a:spcPct val="100000"/>
              </a:lnSpc>
              <a:spcAft>
                <a:spcPct val="0"/>
              </a:spcAft>
              <a:buClrTx/>
              <a:buFontTx/>
              <a:buNone/>
            </a:pPr>
            <a:r>
              <a:rPr lang="en-US" altLang="en-US" sz="1700">
                <a:solidFill>
                  <a:srgbClr val="FFFF00"/>
                </a:solidFill>
              </a:rPr>
              <a:t>Prof. Derek Richardson uses high-performance computers to simulate gravitational and collisional dynamics of small solar system bodies, with applications from planet formation to granular flows. He is also co-investigator on the DART mission.</a:t>
            </a:r>
          </a:p>
        </p:txBody>
      </p:sp>
      <p:sp>
        <p:nvSpPr>
          <p:cNvPr id="33800" name="AutoShape 7"/>
          <p:cNvSpPr>
            <a:spLocks noChangeArrowheads="1"/>
          </p:cNvSpPr>
          <p:nvPr/>
        </p:nvSpPr>
        <p:spPr bwMode="auto">
          <a:xfrm>
            <a:off x="0" y="5957888"/>
            <a:ext cx="4732338" cy="820737"/>
          </a:xfrm>
          <a:custGeom>
            <a:avLst/>
            <a:gdLst>
              <a:gd name="T0" fmla="*/ 4732338 w 4732338"/>
              <a:gd name="T1" fmla="*/ 410369 h 820737"/>
              <a:gd name="T2" fmla="*/ 2366169 w 4732338"/>
              <a:gd name="T3" fmla="*/ 820737 h 820737"/>
              <a:gd name="T4" fmla="*/ 0 w 4732338"/>
              <a:gd name="T5" fmla="*/ 410369 h 820737"/>
              <a:gd name="T6" fmla="*/ 2366169 w 4732338"/>
              <a:gd name="T7" fmla="*/ 0 h 820737"/>
              <a:gd name="T8" fmla="*/ 0 60000 65536"/>
              <a:gd name="T9" fmla="*/ 5898240 60000 65536"/>
              <a:gd name="T10" fmla="*/ 11796480 60000 65536"/>
              <a:gd name="T11" fmla="*/ 17694720 60000 65536"/>
              <a:gd name="T12" fmla="*/ 0 w 4732338"/>
              <a:gd name="T13" fmla="*/ 0 h 820737"/>
              <a:gd name="T14" fmla="*/ 4732338 w 4732338"/>
              <a:gd name="T15" fmla="*/ 820737 h 820737"/>
            </a:gdLst>
            <a:ahLst/>
            <a:cxnLst>
              <a:cxn ang="T8">
                <a:pos x="T0" y="T1"/>
              </a:cxn>
              <a:cxn ang="T9">
                <a:pos x="T2" y="T3"/>
              </a:cxn>
              <a:cxn ang="T10">
                <a:pos x="T4" y="T5"/>
              </a:cxn>
              <a:cxn ang="T11">
                <a:pos x="T6" y="T7"/>
              </a:cxn>
            </a:cxnLst>
            <a:rect l="T12" t="T13" r="T14" b="T15"/>
            <a:pathLst>
              <a:path w="4732338" h="820737">
                <a:moveTo>
                  <a:pt x="0" y="0"/>
                </a:moveTo>
                <a:lnTo>
                  <a:pt x="13148" y="0"/>
                </a:lnTo>
                <a:lnTo>
                  <a:pt x="13148" y="3260"/>
                </a:lnTo>
                <a:lnTo>
                  <a:pt x="0" y="326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5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500">
                <a:solidFill>
                  <a:srgbClr val="000000"/>
                </a:solidFill>
                <a:latin typeface="Calibri" panose="020F0502020204030204" pitchFamily="34" charset="0"/>
                <a:cs typeface="AR PL UMing HK" charset="0"/>
              </a:defRPr>
            </a:lvl1pPr>
            <a:lvl2pPr>
              <a:lnSpc>
                <a:spcPct val="98000"/>
              </a:lnSpc>
              <a:spcAft>
                <a:spcPts val="12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Calibri" panose="020F0502020204030204" pitchFamily="34" charset="0"/>
                <a:cs typeface="AR PL UMing HK" charset="0"/>
              </a:defRPr>
            </a:lvl2pPr>
            <a:lvl3pPr>
              <a:lnSpc>
                <a:spcPct val="98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3pPr>
            <a:lvl4pPr>
              <a:lnSpc>
                <a:spcPct val="98000"/>
              </a:lnSpc>
              <a:spcAft>
                <a:spcPts val="6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4pPr>
            <a:lvl5pPr>
              <a:lnSpc>
                <a:spcPct val="98000"/>
              </a:lnSpc>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5pPr>
            <a:lvl6pPr marL="25146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6pPr>
            <a:lvl7pPr marL="29718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7pPr>
            <a:lvl8pPr marL="34290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8pPr>
            <a:lvl9pPr marL="38862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9pPr>
          </a:lstStyle>
          <a:p>
            <a:pPr eaLnBrk="1" hangingPunct="1">
              <a:lnSpc>
                <a:spcPct val="100000"/>
              </a:lnSpc>
              <a:spcAft>
                <a:spcPct val="0"/>
              </a:spcAft>
              <a:buClrTx/>
              <a:buFontTx/>
              <a:buNone/>
            </a:pPr>
            <a:r>
              <a:rPr lang="en-US" altLang="en-US" sz="1600">
                <a:solidFill>
                  <a:srgbClr val="FFFF00"/>
                </a:solidFill>
              </a:rPr>
              <a:t>Radar-derived model of 1999 KW4, a binary asteroid.  The primary is spinning so fast, material can nearly lift off its surface.</a:t>
            </a:r>
          </a:p>
        </p:txBody>
      </p:sp>
      <p:sp>
        <p:nvSpPr>
          <p:cNvPr id="33801" name="AutoShape 8"/>
          <p:cNvSpPr>
            <a:spLocks noChangeArrowheads="1"/>
          </p:cNvSpPr>
          <p:nvPr/>
        </p:nvSpPr>
        <p:spPr bwMode="auto">
          <a:xfrm>
            <a:off x="5641975" y="2360613"/>
            <a:ext cx="4232275" cy="333375"/>
          </a:xfrm>
          <a:custGeom>
            <a:avLst/>
            <a:gdLst>
              <a:gd name="T0" fmla="*/ 4232275 w 4232275"/>
              <a:gd name="T1" fmla="*/ 166688 h 333375"/>
              <a:gd name="T2" fmla="*/ 2116138 w 4232275"/>
              <a:gd name="T3" fmla="*/ 333375 h 333375"/>
              <a:gd name="T4" fmla="*/ 0 w 4232275"/>
              <a:gd name="T5" fmla="*/ 166688 h 333375"/>
              <a:gd name="T6" fmla="*/ 2116138 w 4232275"/>
              <a:gd name="T7" fmla="*/ 0 h 333375"/>
              <a:gd name="T8" fmla="*/ 0 60000 65536"/>
              <a:gd name="T9" fmla="*/ 5898240 60000 65536"/>
              <a:gd name="T10" fmla="*/ 11796480 60000 65536"/>
              <a:gd name="T11" fmla="*/ 17694720 60000 65536"/>
              <a:gd name="T12" fmla="*/ 0 w 4232275"/>
              <a:gd name="T13" fmla="*/ 0 h 333375"/>
              <a:gd name="T14" fmla="*/ 4232275 w 4232275"/>
              <a:gd name="T15" fmla="*/ 333375 h 333375"/>
            </a:gdLst>
            <a:ahLst/>
            <a:cxnLst>
              <a:cxn ang="T8">
                <a:pos x="T0" y="T1"/>
              </a:cxn>
              <a:cxn ang="T9">
                <a:pos x="T2" y="T3"/>
              </a:cxn>
              <a:cxn ang="T10">
                <a:pos x="T4" y="T5"/>
              </a:cxn>
              <a:cxn ang="T11">
                <a:pos x="T6" y="T7"/>
              </a:cxn>
            </a:cxnLst>
            <a:rect l="T12" t="T13" r="T14" b="T15"/>
            <a:pathLst>
              <a:path w="4232275" h="333375">
                <a:moveTo>
                  <a:pt x="0" y="0"/>
                </a:moveTo>
                <a:lnTo>
                  <a:pt x="11757" y="0"/>
                </a:lnTo>
                <a:lnTo>
                  <a:pt x="11757" y="1767"/>
                </a:lnTo>
                <a:lnTo>
                  <a:pt x="0" y="1767"/>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5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500">
                <a:solidFill>
                  <a:srgbClr val="000000"/>
                </a:solidFill>
                <a:latin typeface="Calibri" panose="020F0502020204030204" pitchFamily="34" charset="0"/>
                <a:cs typeface="AR PL UMing HK" charset="0"/>
              </a:defRPr>
            </a:lvl1pPr>
            <a:lvl2pPr>
              <a:lnSpc>
                <a:spcPct val="98000"/>
              </a:lnSpc>
              <a:spcAft>
                <a:spcPts val="12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Calibri" panose="020F0502020204030204" pitchFamily="34" charset="0"/>
                <a:cs typeface="AR PL UMing HK" charset="0"/>
              </a:defRPr>
            </a:lvl2pPr>
            <a:lvl3pPr>
              <a:lnSpc>
                <a:spcPct val="98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3pPr>
            <a:lvl4pPr>
              <a:lnSpc>
                <a:spcPct val="98000"/>
              </a:lnSpc>
              <a:spcAft>
                <a:spcPts val="6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4pPr>
            <a:lvl5pPr>
              <a:lnSpc>
                <a:spcPct val="98000"/>
              </a:lnSpc>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5pPr>
            <a:lvl6pPr marL="25146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6pPr>
            <a:lvl7pPr marL="29718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7pPr>
            <a:lvl8pPr marL="34290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8pPr>
            <a:lvl9pPr marL="38862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9pPr>
          </a:lstStyle>
          <a:p>
            <a:pPr eaLnBrk="1" hangingPunct="1">
              <a:lnSpc>
                <a:spcPct val="100000"/>
              </a:lnSpc>
              <a:spcAft>
                <a:spcPct val="0"/>
              </a:spcAft>
              <a:buClrTx/>
              <a:buFontTx/>
              <a:buNone/>
            </a:pPr>
            <a:r>
              <a:rPr lang="en-US" altLang="en-US" sz="1600">
                <a:solidFill>
                  <a:srgbClr val="FFFF00"/>
                </a:solidFill>
              </a:rPr>
              <a:t>Itokawa, a tiny rubble-pile asteroid.</a:t>
            </a:r>
          </a:p>
        </p:txBody>
      </p:sp>
      <p:sp>
        <p:nvSpPr>
          <p:cNvPr id="33802" name="AutoShape 9"/>
          <p:cNvSpPr>
            <a:spLocks noChangeArrowheads="1"/>
          </p:cNvSpPr>
          <p:nvPr/>
        </p:nvSpPr>
        <p:spPr bwMode="auto">
          <a:xfrm>
            <a:off x="5743575" y="3783013"/>
            <a:ext cx="4271963" cy="577850"/>
          </a:xfrm>
          <a:custGeom>
            <a:avLst/>
            <a:gdLst>
              <a:gd name="T0" fmla="*/ 4271963 w 4271963"/>
              <a:gd name="T1" fmla="*/ 288925 h 577850"/>
              <a:gd name="T2" fmla="*/ 2135982 w 4271963"/>
              <a:gd name="T3" fmla="*/ 577850 h 577850"/>
              <a:gd name="T4" fmla="*/ 0 w 4271963"/>
              <a:gd name="T5" fmla="*/ 288925 h 577850"/>
              <a:gd name="T6" fmla="*/ 2135982 w 4271963"/>
              <a:gd name="T7" fmla="*/ 0 h 577850"/>
              <a:gd name="T8" fmla="*/ 0 60000 65536"/>
              <a:gd name="T9" fmla="*/ 5898240 60000 65536"/>
              <a:gd name="T10" fmla="*/ 11796480 60000 65536"/>
              <a:gd name="T11" fmla="*/ 17694720 60000 65536"/>
              <a:gd name="T12" fmla="*/ 0 w 4271963"/>
              <a:gd name="T13" fmla="*/ 0 h 577850"/>
              <a:gd name="T14" fmla="*/ 4271963 w 4271963"/>
              <a:gd name="T15" fmla="*/ 577850 h 577850"/>
            </a:gdLst>
            <a:ahLst/>
            <a:cxnLst>
              <a:cxn ang="T8">
                <a:pos x="T0" y="T1"/>
              </a:cxn>
              <a:cxn ang="T9">
                <a:pos x="T2" y="T3"/>
              </a:cxn>
              <a:cxn ang="T10">
                <a:pos x="T4" y="T5"/>
              </a:cxn>
              <a:cxn ang="T11">
                <a:pos x="T6" y="T7"/>
              </a:cxn>
            </a:cxnLst>
            <a:rect l="T12" t="T13" r="T14" b="T15"/>
            <a:pathLst>
              <a:path w="4271963" h="577850">
                <a:moveTo>
                  <a:pt x="0" y="0"/>
                </a:moveTo>
                <a:lnTo>
                  <a:pt x="11867" y="0"/>
                </a:lnTo>
                <a:lnTo>
                  <a:pt x="11867" y="2797"/>
                </a:lnTo>
                <a:lnTo>
                  <a:pt x="0" y="2797"/>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56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500">
                <a:solidFill>
                  <a:srgbClr val="000000"/>
                </a:solidFill>
                <a:latin typeface="Calibri" panose="020F0502020204030204" pitchFamily="34" charset="0"/>
                <a:cs typeface="AR PL UMing HK" charset="0"/>
              </a:defRPr>
            </a:lvl1pPr>
            <a:lvl2pPr>
              <a:lnSpc>
                <a:spcPct val="98000"/>
              </a:lnSpc>
              <a:spcAft>
                <a:spcPts val="12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700">
                <a:solidFill>
                  <a:srgbClr val="000000"/>
                </a:solidFill>
                <a:latin typeface="Calibri" panose="020F0502020204030204" pitchFamily="34" charset="0"/>
                <a:cs typeface="AR PL UMing HK" charset="0"/>
              </a:defRPr>
            </a:lvl2pPr>
            <a:lvl3pPr>
              <a:lnSpc>
                <a:spcPct val="98000"/>
              </a:lnSpc>
              <a:spcAft>
                <a:spcPts val="9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3pPr>
            <a:lvl4pPr>
              <a:lnSpc>
                <a:spcPct val="98000"/>
              </a:lnSpc>
              <a:spcAft>
                <a:spcPts val="6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4pPr>
            <a:lvl5pPr>
              <a:lnSpc>
                <a:spcPct val="98000"/>
              </a:lnSpc>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5pPr>
            <a:lvl6pPr marL="25146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6pPr>
            <a:lvl7pPr marL="29718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7pPr>
            <a:lvl8pPr marL="34290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8pPr>
            <a:lvl9pPr marL="3886200" indent="-228600" defTabSz="457200" eaLnBrk="0" fontAlgn="base" hangingPunct="0">
              <a:lnSpc>
                <a:spcPct val="98000"/>
              </a:lnSpc>
              <a:spcBef>
                <a:spcPct val="0"/>
              </a:spcBef>
              <a:spcAft>
                <a:spcPts val="313"/>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000000"/>
                </a:solidFill>
                <a:latin typeface="Calibri" panose="020F0502020204030204" pitchFamily="34" charset="0"/>
                <a:cs typeface="AR PL UMing HK" charset="0"/>
              </a:defRPr>
            </a:lvl9pPr>
          </a:lstStyle>
          <a:p>
            <a:pPr algn="r" eaLnBrk="1" hangingPunct="1">
              <a:lnSpc>
                <a:spcPct val="100000"/>
              </a:lnSpc>
              <a:spcAft>
                <a:spcPct val="0"/>
              </a:spcAft>
              <a:buClrTx/>
              <a:buFontTx/>
              <a:buNone/>
            </a:pPr>
            <a:r>
              <a:rPr lang="en-US" altLang="en-US" sz="1600">
                <a:solidFill>
                  <a:srgbClr val="FFFF00"/>
                </a:solidFill>
              </a:rPr>
              <a:t>Simulation of the NASA OSIRIS-REx regolith sampling mechanism.</a:t>
            </a:r>
          </a:p>
        </p:txBody>
      </p:sp>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7929563" y="2824163"/>
            <a:ext cx="2020887"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t>Prof. Massimo Ricotti is currently studying the first epochs of galaxy and star formation in the Universe.  The images shown here are from his simulations of the development of galaxy clustering in the early Universe.</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72413" cy="7558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685800"/>
            <a:ext cx="1905000"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DD0F5-50CF-D74F-9758-BB235E6DFB6C}"/>
              </a:ext>
            </a:extLst>
          </p:cNvPr>
          <p:cNvPicPr>
            <a:picLocks noChangeAspect="1"/>
          </p:cNvPicPr>
          <p:nvPr/>
        </p:nvPicPr>
        <p:blipFill rotWithShape="1">
          <a:blip r:embed="rId2"/>
          <a:srcRect t="1" r="168" b="252"/>
          <a:stretch/>
        </p:blipFill>
        <p:spPr>
          <a:xfrm>
            <a:off x="1054" y="596"/>
            <a:ext cx="10056816" cy="7542612"/>
          </a:xfrm>
          <a:prstGeom prst="rect">
            <a:avLst/>
          </a:prstGeom>
        </p:spPr>
      </p:pic>
    </p:spTree>
    <p:extLst>
      <p:ext uri="{BB962C8B-B14F-4D97-AF65-F5344CB8AC3E}">
        <p14:creationId xmlns:p14="http://schemas.microsoft.com/office/powerpoint/2010/main" val="3713774720"/>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063" y="644525"/>
            <a:ext cx="2109787" cy="2833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6725" y="1344613"/>
            <a:ext cx="3122613" cy="2605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3"/>
          <p:cNvSpPr>
            <a:spLocks noChangeArrowheads="1"/>
          </p:cNvSpPr>
          <p:nvPr/>
        </p:nvSpPr>
        <p:spPr bwMode="auto">
          <a:xfrm>
            <a:off x="852488" y="3479800"/>
            <a:ext cx="4562475"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Aft>
                <a:spcPct val="0"/>
              </a:spcAft>
              <a:buClrTx/>
              <a:buFontTx/>
              <a:buNone/>
            </a:pPr>
            <a:r>
              <a:rPr lang="en-US" altLang="en-US" sz="1600">
                <a:solidFill>
                  <a:srgbClr val="FFFFFF"/>
                </a:solidFill>
                <a:latin typeface="Calibri" panose="020F0502020204030204" pitchFamily="34" charset="0"/>
                <a:cs typeface="Arial" panose="020B0604020202020204" pitchFamily="34" charset="0"/>
              </a:rPr>
              <a:t>Prof. Drake Deming studies planets that orbit distant stars, called </a:t>
            </a:r>
            <a:r>
              <a:rPr lang="en-US" altLang="en-US" sz="1600" i="1">
                <a:solidFill>
                  <a:srgbClr val="FFFFFF"/>
                </a:solidFill>
                <a:latin typeface="Calibri" panose="020F0502020204030204" pitchFamily="34" charset="0"/>
                <a:cs typeface="Arial" panose="020B0604020202020204" pitchFamily="34" charset="0"/>
              </a:rPr>
              <a:t>extrasolar</a:t>
            </a:r>
            <a:r>
              <a:rPr lang="en-US" altLang="en-US" sz="1600">
                <a:solidFill>
                  <a:srgbClr val="FFFFFF"/>
                </a:solidFill>
                <a:latin typeface="Calibri" panose="020F0502020204030204" pitchFamily="34" charset="0"/>
                <a:cs typeface="Arial" panose="020B0604020202020204" pitchFamily="34" charset="0"/>
              </a:rPr>
              <a:t> planets.  Many of these planets transit their stars and are also eclipsed by their stars.  The image is an artist conception of an extrasolar planet transiting its star.  The graph shows real infrared intensity data for an extrasolar planet that is eclipsed by its star.  The dip in the data is caused by the disappearance of the planet during eclipse.</a:t>
            </a:r>
          </a:p>
          <a:p>
            <a:pPr algn="ctr" eaLnBrk="1" hangingPunct="1">
              <a:spcAft>
                <a:spcPct val="0"/>
              </a:spcAft>
              <a:buClrTx/>
              <a:buFontTx/>
              <a:buNone/>
            </a:pPr>
            <a:endParaRPr lang="en-US" altLang="en-US" sz="1600">
              <a:solidFill>
                <a:srgbClr val="FFFFFF"/>
              </a:solidFill>
              <a:latin typeface="Calibri" panose="020F0502020204030204" pitchFamily="34" charset="0"/>
              <a:cs typeface="Arial" panose="020B0604020202020204" pitchFamily="34" charset="0"/>
            </a:endParaRPr>
          </a:p>
        </p:txBody>
      </p:sp>
      <p:pic>
        <p:nvPicPr>
          <p:cNvPr id="71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4375" y="1092200"/>
            <a:ext cx="3694113" cy="532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2057400" y="5422900"/>
            <a:ext cx="7964488" cy="162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t>Prof. Sylvain Veilleux’s research interests center on understanding the nature, origin and impact of starburst/black-hole driven activity in galaxies, and on the formation and evolution of galaxies.  The images here are from a review article co-authored by Prof. Veilleux which discusses the ‘winds’ in galaxies that push gas outward away from the galaxy.  These winds are caused by numerous supernovae or are side-effects of giant black holes.</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3488"/>
            <a:ext cx="1828800" cy="2514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538" y="0"/>
            <a:ext cx="7315200" cy="480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F0CAB"/>
        </a:solidFill>
        <a:effectLst/>
      </p:bgPr>
    </p:bg>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43550" cy="7558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338" y="1041400"/>
            <a:ext cx="4581525" cy="651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Text Box 3"/>
          <p:cNvSpPr txBox="1">
            <a:spLocks noChangeArrowheads="1"/>
          </p:cNvSpPr>
          <p:nvPr/>
        </p:nvSpPr>
        <p:spPr bwMode="auto">
          <a:xfrm>
            <a:off x="2219325" y="46038"/>
            <a:ext cx="5562600"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a:solidFill>
                  <a:srgbClr val="FFFFFF"/>
                </a:solidFill>
              </a:rPr>
              <a:t>Prof. Stuart Vogel studies star formation and gas in nearby galaxies.  (Left) CARMA image of molecular gas in the Whirlpool galaxy; (Right) ionized gas velocity</a:t>
            </a:r>
          </a:p>
        </p:txBody>
      </p:sp>
      <p:pic>
        <p:nvPicPr>
          <p:cNvPr id="41989" name="Picture 4"/>
          <p:cNvPicPr>
            <a:picLocks noChangeAspect="1" noChangeArrowheads="1"/>
          </p:cNvPicPr>
          <p:nvPr/>
        </p:nvPicPr>
        <p:blipFill>
          <a:blip r:embed="rId5">
            <a:extLst>
              <a:ext uri="{28A0092B-C50C-407E-A947-70E740481C1C}">
                <a14:useLocalDpi xmlns:a14="http://schemas.microsoft.com/office/drawing/2010/main" val="0"/>
              </a:ext>
            </a:extLst>
          </a:blip>
          <a:srcRect b="16447"/>
          <a:stretch>
            <a:fillRect/>
          </a:stretch>
        </p:blipFill>
        <p:spPr bwMode="auto">
          <a:xfrm>
            <a:off x="8247063" y="6350"/>
            <a:ext cx="1828800" cy="2292350"/>
          </a:xfrm>
          <a:prstGeom prst="rect">
            <a:avLst/>
          </a:prstGeom>
          <a:noFill/>
          <a:ln>
            <a:noFill/>
          </a:ln>
          <a:effectLst/>
          <a:extLst>
            <a:ext uri="{909E8E84-426E-40DD-AFC4-6F175D3DCCD1}">
              <a14:hiddenFill xmlns:a14="http://schemas.microsoft.com/office/drawing/2010/main">
                <a:blipFill dpi="0" rotWithShape="0">
                  <a:blip/>
                  <a:srcRect b="1644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b="10785"/>
          <a:stretch/>
        </p:blipFill>
        <p:spPr>
          <a:xfrm>
            <a:off x="8247063" y="0"/>
            <a:ext cx="1828800" cy="2563891"/>
          </a:xfrm>
          <a:prstGeom prst="rect">
            <a:avLst/>
          </a:prstGeom>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No phot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9310" y="-65596"/>
            <a:ext cx="4030345" cy="2239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89" y="1560460"/>
            <a:ext cx="9068276" cy="4441931"/>
          </a:xfrm>
          <a:prstGeom prst="rect">
            <a:avLst/>
          </a:prstGeom>
        </p:spPr>
      </p:pic>
      <p:pic>
        <p:nvPicPr>
          <p:cNvPr id="1030" name="Picture 6" descr="https://lh3.googleusercontent.com/IXvf-Gc0rmle29czuYCWp56aaCQNOSBbm22KvrG5patJEg_1lcjFImjoHqEM9R-XfXKr1c0sqg3WSjsv1SF63OmX3M5Kf4DdwvN1EEjyPprgwMpMW9PVYk7Cp59beR8UWlLF_4BU4C-5GKmT-aK_lZQTK_CR81zxFv7_WR0oRkQyEQzPmLZq80oUdP-iljX9UbnEtT6yGYnJu-I338o55AzXlGnjJoHtcRy8WX_MroQ15FzIas4meLXln-i8dCq7rJPu_OY4W2ReANLEaK6b_4ngqasGGKguKzaE5B1m7uEqXbL8XK-mosHqUxXOCILN1j54bRmg4AHsYSMJPf3JQs9IqcVOJeOt7S1GNkzhVgWFuSFHK13THsVNXgnMnMCNMXgN43gdVjYi3HXD7dSFLgD0K0eyt-M7EfC93_E8NdijQdJ3o7ltgtKaaFG_9v5vBChfKAO6m3cplXfFqpqxrm2nlRVWpIPASlNfGQ7x4WAzVgViyuC-qooMWMOf61geMij5MzeoWVOu3PjqtlakBJda0Wpcx436Xyel1VMUnd-D5ffW3fb6QmOGTM-C-T-YzfjnEMhd3dTuvzAYVz_fforMXS99bGtsbpyVJt1djR25IZ9AJDv9lFzGbi06mNq2OfMTPIb3_VtxSdECpWuNZWgVR5z2XTx0=w1410-h1057-n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310" y="5323430"/>
            <a:ext cx="3526552" cy="26455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lh3.googleusercontent.com/94FQsqvww5AHgujEZZ9U7IRgfTpgNapt2HXmZ44WUtwBH-gCf7H4UcYsh07tMvYgI4hMKW2aKA7Ki7FqPiyL2B9jlulfSMib9S1XtQfMH0xSh9Whh0_0UsEAT0lsvTln676XrWI-tbGhUMiGkp7odHwkBKhbedEHLjet71uoVL7Cr5vO_Vb7FfVp1llN3zym4QC3P8RBACKhDUuJqek8xEtV-8m3Mo24meMxXakYpt0jwGx-2kvEJfFvmeeq7DzVUoetjKK34qcBS5VwvnCd0G7It_aGCTYWyBlYveCoRVuGqUOjIF0Jw0XFzstTecbzvmPnDkyZCz_jjynUsfhzqbL3TeS5PYBYUMzaa3r98PpnID5CN37cuOnPGLpYzn2Wg4A05-DAK0lEOZymO5HL3nN_wS1yChHAr-VFfiTldDFx-0ilQX5f-Yim94mrGidYLP05rJttg6bEzhwQ-M9nexjvecB_XN9EU6bmos4XgSlFVh1kV0Luy-VBNMkyqHaoOa6RpcUEjZAAFGGxbGSRKspn6R5wtRYAHZ5CkteiSHYa4_N7MjlszKZ3OZWnCkTZ4kDEEmcWKsRf4Cg-z9Mzoi33QqV6IY5MZ-FM5ENAYsRaiMLUs9wXdWnmuZzQ7yHoDZaICNXYmgMHEXQi5fNtAK0uj188bXno=w793-h1057-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0076"/>
            <a:ext cx="6803352" cy="9068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0345" y="-65595"/>
            <a:ext cx="6045518" cy="2262607"/>
          </a:xfrm>
          <a:prstGeom prst="rect">
            <a:avLst/>
          </a:prstGeom>
          <a:solidFill>
            <a:schemeClr val="bg1">
              <a:alpha val="50000"/>
            </a:schemeClr>
          </a:solidFill>
        </p:spPr>
        <p:txBody>
          <a:bodyPr wrap="square" rtlCol="0">
            <a:spAutoFit/>
          </a:bodyPr>
          <a:lstStyle/>
          <a:p>
            <a:r>
              <a:rPr lang="en-US" sz="1763" i="1" dirty="0">
                <a:solidFill>
                  <a:srgbClr val="C00000"/>
                </a:solidFill>
              </a:rPr>
              <a:t>Associated with the Small Bodies Group, Elizabeth Warner runs the UMD Astronomy Observatory, mentors students, and maintains several websites. And while she enjoys observing exoplanet transits, variable stars, asteroids &amp; comets, she has a preference for asteroid occultations.</a:t>
            </a:r>
          </a:p>
          <a:p>
            <a:pPr marL="314868" indent="-314868">
              <a:buFont typeface="Arial" panose="020B0604020202020204" pitchFamily="34" charset="0"/>
              <a:buChar char="•"/>
            </a:pPr>
            <a:r>
              <a:rPr lang="en-US" sz="1322" dirty="0">
                <a:solidFill>
                  <a:srgbClr val="C00000"/>
                </a:solidFill>
              </a:rPr>
              <a:t>Left: Observing comet 46P/Wirtanen 2018-12-18</a:t>
            </a:r>
          </a:p>
          <a:p>
            <a:pPr marL="314868" indent="-314868">
              <a:buFont typeface="Arial" panose="020B0604020202020204" pitchFamily="34" charset="0"/>
              <a:buChar char="•"/>
            </a:pPr>
            <a:r>
              <a:rPr lang="en-US" sz="1322" dirty="0">
                <a:solidFill>
                  <a:srgbClr val="C00000"/>
                </a:solidFill>
              </a:rPr>
              <a:t>Top right: Pinhole projection from Total Solar Eclipse 2017-08-21</a:t>
            </a:r>
          </a:p>
          <a:p>
            <a:pPr marL="314868" indent="-314868">
              <a:buFont typeface="Arial" panose="020B0604020202020204" pitchFamily="34" charset="0"/>
              <a:buChar char="•"/>
            </a:pPr>
            <a:r>
              <a:rPr lang="en-US" sz="1322" dirty="0">
                <a:solidFill>
                  <a:srgbClr val="C00000"/>
                </a:solidFill>
              </a:rPr>
              <a:t>Mid-right: (372) Palma  occultation 2018-02-21</a:t>
            </a:r>
          </a:p>
          <a:p>
            <a:pPr marL="314868" indent="-314868">
              <a:buFont typeface="Arial" panose="020B0604020202020204" pitchFamily="34" charset="0"/>
              <a:buChar char="•"/>
            </a:pPr>
            <a:r>
              <a:rPr lang="en-US" sz="1322" dirty="0">
                <a:solidFill>
                  <a:srgbClr val="C00000"/>
                </a:solidFill>
              </a:rPr>
              <a:t>Lower right: Elizabeth with grandson. 2018-06-25</a:t>
            </a:r>
            <a:endParaRPr lang="en-US" sz="1322" dirty="0">
              <a:solidFill>
                <a:srgbClr val="C00000"/>
              </a:solidFill>
            </a:endParaRPr>
          </a:p>
        </p:txBody>
      </p:sp>
    </p:spTree>
    <p:extLst>
      <p:ext uri="{BB962C8B-B14F-4D97-AF65-F5344CB8AC3E}">
        <p14:creationId xmlns:p14="http://schemas.microsoft.com/office/powerpoint/2010/main" val="815450226"/>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503238" y="300038"/>
            <a:ext cx="9069387" cy="1263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4035" name="Text Box 2"/>
          <p:cNvSpPr txBox="1">
            <a:spLocks noChangeArrowheads="1"/>
          </p:cNvSpPr>
          <p:nvPr/>
        </p:nvSpPr>
        <p:spPr bwMode="auto">
          <a:xfrm>
            <a:off x="530225" y="1466850"/>
            <a:ext cx="9069388" cy="4986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8080" rIns="0" bIns="0" anchor="ct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a:spcAft>
                <a:spcPct val="0"/>
              </a:spcAft>
              <a:buClrTx/>
              <a:buFontTx/>
              <a:buNone/>
            </a:pPr>
            <a:r>
              <a:rPr lang="en-US" altLang="en-US" i="1">
                <a:solidFill>
                  <a:srgbClr val="FFFFFF"/>
                </a:solidFill>
              </a:rPr>
              <a:t>This is only a sampling of the astronomy personnel and the research being performed at the University of Maryland, College Park.</a:t>
            </a:r>
          </a:p>
          <a:p>
            <a:pPr algn="ctr" eaLnBrk="1">
              <a:spcAft>
                <a:spcPct val="0"/>
              </a:spcAft>
              <a:buClrTx/>
              <a:buFontTx/>
              <a:buNone/>
            </a:pPr>
            <a:endParaRPr lang="en-US" altLang="en-US">
              <a:solidFill>
                <a:srgbClr val="FFFFFF"/>
              </a:solidFill>
            </a:endParaRPr>
          </a:p>
          <a:p>
            <a:pPr algn="ctr" eaLnBrk="1">
              <a:spcAft>
                <a:spcPct val="0"/>
              </a:spcAft>
              <a:buClrTx/>
              <a:buFontTx/>
              <a:buNone/>
            </a:pPr>
            <a:r>
              <a:rPr lang="en-US" altLang="en-US">
                <a:solidFill>
                  <a:srgbClr val="FFFFFF"/>
                </a:solidFill>
              </a:rPr>
              <a:t>For more information, check us out online!</a:t>
            </a:r>
          </a:p>
          <a:p>
            <a:pPr algn="ctr" eaLnBrk="1">
              <a:spcAft>
                <a:spcPct val="0"/>
              </a:spcAft>
              <a:buClrTx/>
              <a:buFontTx/>
              <a:buNone/>
            </a:pPr>
            <a:endParaRPr lang="en-US" altLang="en-US">
              <a:solidFill>
                <a:srgbClr val="FFFFFF"/>
              </a:solidFill>
            </a:endParaRPr>
          </a:p>
          <a:p>
            <a:pPr algn="ctr" eaLnBrk="1">
              <a:spcAft>
                <a:spcPct val="0"/>
              </a:spcAft>
              <a:buClrTx/>
              <a:buFontTx/>
              <a:buNone/>
            </a:pPr>
            <a:r>
              <a:rPr lang="en-US" altLang="en-US">
                <a:solidFill>
                  <a:srgbClr val="CCCCFF"/>
                </a:solidFill>
                <a:hlinkClick r:id="rId4"/>
              </a:rPr>
              <a:t>www.astro.umd.edu</a:t>
            </a:r>
          </a:p>
          <a:p>
            <a:pPr algn="ctr" eaLnBrk="1">
              <a:spcAft>
                <a:spcPct val="0"/>
              </a:spcAft>
              <a:buClrTx/>
              <a:buFontTx/>
              <a:buNone/>
            </a:pPr>
            <a:endParaRPr lang="en-US" altLang="en-US">
              <a:solidFill>
                <a:srgbClr val="CCCCFF"/>
              </a:solidFill>
            </a:endParaRPr>
          </a:p>
        </p:txBody>
      </p:sp>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62850" cy="7561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2"/>
          <p:cNvSpPr txBox="1">
            <a:spLocks noChangeArrowheads="1"/>
          </p:cNvSpPr>
          <p:nvPr/>
        </p:nvSpPr>
        <p:spPr bwMode="auto">
          <a:xfrm>
            <a:off x="1101725" y="200025"/>
            <a:ext cx="48688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2400">
                <a:solidFill>
                  <a:srgbClr val="FFFFFF"/>
                </a:solidFill>
              </a:rPr>
              <a:t>How can undergrads get involved?</a:t>
            </a:r>
          </a:p>
        </p:txBody>
      </p:sp>
      <p:sp>
        <p:nvSpPr>
          <p:cNvPr id="46084" name="Text Box 3"/>
          <p:cNvSpPr txBox="1">
            <a:spLocks noChangeArrowheads="1"/>
          </p:cNvSpPr>
          <p:nvPr/>
        </p:nvSpPr>
        <p:spPr bwMode="auto">
          <a:xfrm>
            <a:off x="4452938" y="657225"/>
            <a:ext cx="5278437"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4400">
                <a:solidFill>
                  <a:srgbClr val="FFFFFF"/>
                </a:solidFill>
              </a:rPr>
              <a:t>Join the </a:t>
            </a:r>
            <a:r>
              <a:rPr lang="en-US" altLang="en-US" sz="4400" b="1">
                <a:solidFill>
                  <a:srgbClr val="FFFFFF"/>
                </a:solidFill>
              </a:rPr>
              <a:t>Astroterps</a:t>
            </a:r>
            <a:r>
              <a:rPr lang="en-US" altLang="en-US" sz="4400">
                <a:solidFill>
                  <a:srgbClr val="FFFFFF"/>
                </a:solidFill>
              </a:rPr>
              <a:t>!</a:t>
            </a:r>
          </a:p>
        </p:txBody>
      </p:sp>
      <p:sp>
        <p:nvSpPr>
          <p:cNvPr id="46085" name="Text Box 4"/>
          <p:cNvSpPr txBox="1">
            <a:spLocks noChangeArrowheads="1"/>
          </p:cNvSpPr>
          <p:nvPr/>
        </p:nvSpPr>
        <p:spPr bwMode="auto">
          <a:xfrm>
            <a:off x="7551738" y="6540500"/>
            <a:ext cx="2524125"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2000" u="sng">
                <a:solidFill>
                  <a:srgbClr val="FFFFFF"/>
                </a:solidFill>
              </a:rPr>
              <a:t>www.astro.umd.edu/~astroterp</a:t>
            </a:r>
          </a:p>
        </p:txBody>
      </p:sp>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626" name="Group 29"/>
          <p:cNvGrpSpPr>
            <a:grpSpLocks/>
          </p:cNvGrpSpPr>
          <p:nvPr/>
        </p:nvGrpSpPr>
        <p:grpSpPr bwMode="auto">
          <a:xfrm>
            <a:off x="160338" y="109538"/>
            <a:ext cx="9885362" cy="7223125"/>
            <a:chOff x="161131" y="109003"/>
            <a:chExt cx="9883776" cy="7223788"/>
          </a:xfrm>
        </p:grpSpPr>
        <p:grpSp>
          <p:nvGrpSpPr>
            <p:cNvPr id="26627" name="Group 28"/>
            <p:cNvGrpSpPr>
              <a:grpSpLocks/>
            </p:cNvGrpSpPr>
            <p:nvPr/>
          </p:nvGrpSpPr>
          <p:grpSpPr bwMode="auto">
            <a:xfrm>
              <a:off x="161131" y="200025"/>
              <a:ext cx="6206620" cy="2349801"/>
              <a:chOff x="161131" y="200025"/>
              <a:chExt cx="6206620" cy="2349801"/>
            </a:xfrm>
          </p:grpSpPr>
          <p:pic>
            <p:nvPicPr>
              <p:cNvPr id="26641" name="Picture 1"/>
              <p:cNvPicPr>
                <a:picLocks noChangeAspect="1"/>
              </p:cNvPicPr>
              <p:nvPr/>
            </p:nvPicPr>
            <p:blipFill>
              <a:blip r:embed="rId2" cstate="print">
                <a:extLst>
                  <a:ext uri="{28A0092B-C50C-407E-A947-70E740481C1C}">
                    <a14:useLocalDpi xmlns:a14="http://schemas.microsoft.com/office/drawing/2010/main" val="0"/>
                  </a:ext>
                </a:extLst>
              </a:blip>
              <a:srcRect l="10579" t="2879" r="11952" b="41000"/>
              <a:stretch>
                <a:fillRect/>
              </a:stretch>
            </p:blipFill>
            <p:spPr bwMode="auto">
              <a:xfrm>
                <a:off x="161131" y="200025"/>
                <a:ext cx="2159042" cy="234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Content Placeholder 2"/>
              <p:cNvSpPr txBox="1">
                <a:spLocks/>
              </p:cNvSpPr>
              <p:nvPr/>
            </p:nvSpPr>
            <p:spPr bwMode="auto">
              <a:xfrm>
                <a:off x="2396259" y="200025"/>
                <a:ext cx="3971492" cy="222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defTabSz="914400" eaLnBrk="1" hangingPunct="1">
                  <a:lnSpc>
                    <a:spcPct val="100000"/>
                  </a:lnSpc>
                  <a:spcAft>
                    <a:spcPct val="0"/>
                  </a:spcAft>
                  <a:buClrTx/>
                  <a:buSzTx/>
                  <a:buFontTx/>
                  <a:buNone/>
                </a:pPr>
                <a:r>
                  <a:rPr lang="en-US" altLang="en-US" sz="2400">
                    <a:solidFill>
                      <a:srgbClr val="FFD80A"/>
                    </a:solidFill>
                  </a:rPr>
                  <a:t>Dr. Tony Farnham is a Senior Research Scientist who specializes in studies of cometary nuclei and comae, and the interactions between them</a:t>
                </a:r>
              </a:p>
            </p:txBody>
          </p:sp>
        </p:grpSp>
        <p:grpSp>
          <p:nvGrpSpPr>
            <p:cNvPr id="26628" name="Group 4"/>
            <p:cNvGrpSpPr>
              <a:grpSpLocks/>
            </p:cNvGrpSpPr>
            <p:nvPr/>
          </p:nvGrpSpPr>
          <p:grpSpPr bwMode="auto">
            <a:xfrm>
              <a:off x="6638131" y="109003"/>
              <a:ext cx="3296949" cy="2850848"/>
              <a:chOff x="8576132" y="392819"/>
              <a:chExt cx="3296949" cy="2850848"/>
            </a:xfrm>
          </p:grpSpPr>
          <p:pic>
            <p:nvPicPr>
              <p:cNvPr id="26639" name="Picture 5"/>
              <p:cNvPicPr>
                <a:picLocks noChangeAspect="1"/>
              </p:cNvPicPr>
              <p:nvPr/>
            </p:nvPicPr>
            <p:blipFill>
              <a:blip r:embed="rId3">
                <a:extLst>
                  <a:ext uri="{28A0092B-C50C-407E-A947-70E740481C1C}">
                    <a14:useLocalDpi xmlns:a14="http://schemas.microsoft.com/office/drawing/2010/main" val="0"/>
                  </a:ext>
                </a:extLst>
              </a:blip>
              <a:srcRect l="2" t="1335" r="49690" b="14877"/>
              <a:stretch>
                <a:fillRect/>
              </a:stretch>
            </p:blipFill>
            <p:spPr bwMode="auto">
              <a:xfrm>
                <a:off x="8576132" y="495300"/>
                <a:ext cx="3296949" cy="274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Content Placeholder 2"/>
              <p:cNvSpPr txBox="1">
                <a:spLocks/>
              </p:cNvSpPr>
              <p:nvPr/>
            </p:nvSpPr>
            <p:spPr bwMode="auto">
              <a:xfrm>
                <a:off x="8728418" y="392819"/>
                <a:ext cx="2874283" cy="86889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685800" indent="-2286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defTabSz="914400" eaLnBrk="1" hangingPunct="1">
                  <a:lnSpc>
                    <a:spcPct val="100000"/>
                  </a:lnSpc>
                  <a:spcAft>
                    <a:spcPct val="0"/>
                  </a:spcAft>
                  <a:buClrTx/>
                  <a:buSzTx/>
                  <a:buFont typeface="Arial" panose="020B0604020202020204" pitchFamily="34" charset="0"/>
                  <a:buNone/>
                </a:pPr>
                <a:r>
                  <a:rPr lang="en-US" altLang="en-US" sz="1600">
                    <a:solidFill>
                      <a:srgbClr val="FFD80A"/>
                    </a:solidFill>
                  </a:rPr>
                  <a:t>Deep Impact spacecraft image: dust jets in the inner coma of Comet Tempel 1</a:t>
                </a:r>
              </a:p>
            </p:txBody>
          </p:sp>
        </p:grpSp>
        <p:grpSp>
          <p:nvGrpSpPr>
            <p:cNvPr id="26629" name="Group 7"/>
            <p:cNvGrpSpPr>
              <a:grpSpLocks/>
            </p:cNvGrpSpPr>
            <p:nvPr/>
          </p:nvGrpSpPr>
          <p:grpSpPr bwMode="auto">
            <a:xfrm>
              <a:off x="182267" y="3039875"/>
              <a:ext cx="2957739" cy="4292916"/>
              <a:chOff x="168124" y="2932976"/>
              <a:chExt cx="3507515" cy="5041129"/>
            </a:xfrm>
          </p:grpSpPr>
          <p:pic>
            <p:nvPicPr>
              <p:cNvPr id="26637" name="Picture 6" descr="cn_45_050311_058_4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124" y="4563421"/>
                <a:ext cx="3507515" cy="34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Content Placeholder 2"/>
              <p:cNvSpPr txBox="1">
                <a:spLocks/>
              </p:cNvSpPr>
              <p:nvPr/>
            </p:nvSpPr>
            <p:spPr bwMode="auto">
              <a:xfrm>
                <a:off x="591579" y="2932976"/>
                <a:ext cx="2714214" cy="13181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685800" indent="-2286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defTabSz="914400" eaLnBrk="1" hangingPunct="1">
                  <a:lnSpc>
                    <a:spcPct val="100000"/>
                  </a:lnSpc>
                  <a:spcAft>
                    <a:spcPct val="0"/>
                  </a:spcAft>
                  <a:buClrTx/>
                  <a:buSzTx/>
                  <a:buFontTx/>
                  <a:buNone/>
                </a:pPr>
                <a:r>
                  <a:rPr lang="en-US" altLang="en-US" sz="1600">
                    <a:solidFill>
                      <a:srgbClr val="FFD80A"/>
                    </a:solidFill>
                  </a:rPr>
                  <a:t>Comet Machholz:   Spirals produced by jets spewing cyanogen gas from a rotating nucleus</a:t>
                </a:r>
              </a:p>
            </p:txBody>
          </p:sp>
        </p:grpSp>
        <p:grpSp>
          <p:nvGrpSpPr>
            <p:cNvPr id="26630" name="Group 10"/>
            <p:cNvGrpSpPr>
              <a:grpSpLocks/>
            </p:cNvGrpSpPr>
            <p:nvPr/>
          </p:nvGrpSpPr>
          <p:grpSpPr bwMode="auto">
            <a:xfrm>
              <a:off x="3361531" y="2850500"/>
              <a:ext cx="6683376" cy="4436125"/>
              <a:chOff x="3747687" y="2068763"/>
              <a:chExt cx="6683376" cy="4436125"/>
            </a:xfrm>
          </p:grpSpPr>
          <p:pic>
            <p:nvPicPr>
              <p:cNvPr id="26631" name="Picture 11" descr="Schultz2.png"/>
              <p:cNvPicPr>
                <a:picLocks noChangeAspect="1"/>
              </p:cNvPicPr>
              <p:nvPr/>
            </p:nvPicPr>
            <p:blipFill>
              <a:blip r:embed="rId5">
                <a:extLst>
                  <a:ext uri="{28A0092B-C50C-407E-A947-70E740481C1C}">
                    <a14:useLocalDpi xmlns:a14="http://schemas.microsoft.com/office/drawing/2010/main" val="0"/>
                  </a:ext>
                </a:extLst>
              </a:blip>
              <a:srcRect l="70981" t="55576" r="3349" b="6091"/>
              <a:stretch>
                <a:fillRect/>
              </a:stretch>
            </p:blipFill>
            <p:spPr bwMode="auto">
              <a:xfrm>
                <a:off x="3747687" y="2068764"/>
                <a:ext cx="2826773" cy="31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2"/>
              <p:cNvPicPr>
                <a:picLocks noChangeAspect="1"/>
              </p:cNvPicPr>
              <p:nvPr/>
            </p:nvPicPr>
            <p:blipFill>
              <a:blip r:embed="rId6">
                <a:extLst>
                  <a:ext uri="{28A0092B-C50C-407E-A947-70E740481C1C}">
                    <a14:useLocalDpi xmlns:a14="http://schemas.microsoft.com/office/drawing/2010/main" val="0"/>
                  </a:ext>
                </a:extLst>
              </a:blip>
              <a:srcRect l="19524" t="31435" r="23381" b="26889"/>
              <a:stretch>
                <a:fillRect/>
              </a:stretch>
            </p:blipFill>
            <p:spPr bwMode="auto">
              <a:xfrm>
                <a:off x="7354487" y="4259133"/>
                <a:ext cx="3076576" cy="224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Content Placeholder 2"/>
              <p:cNvSpPr txBox="1">
                <a:spLocks/>
              </p:cNvSpPr>
              <p:nvPr/>
            </p:nvSpPr>
            <p:spPr bwMode="auto">
              <a:xfrm>
                <a:off x="8624487" y="2717028"/>
                <a:ext cx="1645208" cy="138970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3000"/>
                  </a:lnSpc>
                  <a:spcAft>
                    <a:spcPts val="1425"/>
                  </a:spcAft>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685800" indent="-228600">
                  <a:lnSpc>
                    <a:spcPct val="93000"/>
                  </a:lnSpc>
                  <a:spcAft>
                    <a:spcPts val="1138"/>
                  </a:spcAft>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defTabSz="914400" eaLnBrk="1" hangingPunct="1">
                  <a:lnSpc>
                    <a:spcPct val="100000"/>
                  </a:lnSpc>
                  <a:spcAft>
                    <a:spcPct val="0"/>
                  </a:spcAft>
                  <a:buClrTx/>
                  <a:buSzTx/>
                  <a:buFontTx/>
                  <a:buNone/>
                </a:pPr>
                <a:r>
                  <a:rPr lang="en-US" altLang="en-US" sz="1600">
                    <a:solidFill>
                      <a:srgbClr val="FFD80A"/>
                    </a:solidFill>
                  </a:rPr>
                  <a:t>Deep impact: Large grains surrounding the nucleus of comet Hartley 2</a:t>
                </a:r>
              </a:p>
            </p:txBody>
          </p:sp>
          <p:sp>
            <p:nvSpPr>
              <p:cNvPr id="15" name="Rectangle 14"/>
              <p:cNvSpPr/>
              <p:nvPr/>
            </p:nvSpPr>
            <p:spPr>
              <a:xfrm>
                <a:off x="6680403" y="3955253"/>
                <a:ext cx="1817395" cy="225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6" name="Straight Connector 15"/>
              <p:cNvCxnSpPr/>
              <p:nvPr/>
            </p:nvCxnSpPr>
            <p:spPr>
              <a:xfrm flipH="1" flipV="1">
                <a:off x="3747173" y="5234895"/>
                <a:ext cx="2933230" cy="9779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6574057" y="2069130"/>
                <a:ext cx="1923741" cy="1903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39859414"/>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B1DC"/>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252413" y="252413"/>
            <a:ext cx="8732837"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2000"/>
              <a:t>Lori Feaga, an Associate Research Scientist in the department, brings her spectral analysis expertise to the planetary group.  Her research includes determining the composition of and mapping the gas comae/atmospheres of comets and other small bodies using infrared and UV spectra.  The water and carbon dioxide coma of comet Tempel 1, the target of the Deep Impact</a:t>
            </a:r>
          </a:p>
          <a:p>
            <a:pPr eaLnBrk="1">
              <a:spcAft>
                <a:spcPct val="0"/>
              </a:spcAft>
              <a:buClrTx/>
              <a:buFontTx/>
              <a:buNone/>
            </a:pPr>
            <a:r>
              <a:rPr lang="en-US" altLang="en-US" sz="2000"/>
              <a:t>mission, is mapped </a:t>
            </a:r>
          </a:p>
          <a:p>
            <a:pPr eaLnBrk="1">
              <a:spcAft>
                <a:spcPct val="0"/>
              </a:spcAft>
              <a:buClrTx/>
              <a:buFontTx/>
              <a:buNone/>
            </a:pPr>
            <a:r>
              <a:rPr lang="en-US" altLang="en-US" sz="2000"/>
              <a:t>in the figure to the </a:t>
            </a:r>
          </a:p>
          <a:p>
            <a:pPr eaLnBrk="1">
              <a:spcAft>
                <a:spcPct val="0"/>
              </a:spcAft>
              <a:buClrTx/>
              <a:buFontTx/>
              <a:buNone/>
            </a:pPr>
            <a:r>
              <a:rPr lang="en-US" altLang="en-US" sz="2000"/>
              <a:t>right.</a:t>
            </a:r>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3192463"/>
            <a:ext cx="1958975" cy="280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463" y="1890713"/>
            <a:ext cx="7223125" cy="5586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2413" y="2930525"/>
            <a:ext cx="22161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8" y="1679575"/>
            <a:ext cx="10058400" cy="5872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2"/>
          <p:cNvSpPr>
            <a:spLocks noChangeArrowheads="1"/>
          </p:cNvSpPr>
          <p:nvPr/>
        </p:nvSpPr>
        <p:spPr bwMode="auto">
          <a:xfrm>
            <a:off x="3055938" y="4787900"/>
            <a:ext cx="4419600"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720" tIns="55080" rIns="81720" bIns="4068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Aft>
                <a:spcPct val="0"/>
              </a:spcAft>
              <a:buClrTx/>
              <a:buFontTx/>
              <a:buNone/>
            </a:pPr>
            <a:r>
              <a:rPr lang="en-US" altLang="en-US" sz="1600">
                <a:solidFill>
                  <a:srgbClr val="FFFFFF"/>
                </a:solidFill>
                <a:latin typeface="Calibri" panose="020F0502020204030204" pitchFamily="34" charset="0"/>
              </a:rPr>
              <a:t>Prof. Suvi Gezari searches for transients associated with the tidal disruption of stars by dormant supermassive black holes lurking in the nuclei of distant galaxies.  Shown here is an event discovered by GALEX and Pan-STARRS1, and the computer simulation of the fate of the star being ripped apart by the black hole’s strong gravitational tidal forces.</a:t>
            </a:r>
          </a:p>
        </p:txBody>
      </p:sp>
      <p:sp>
        <p:nvSpPr>
          <p:cNvPr id="11268" name="AutoShape 4"/>
          <p:cNvSpPr>
            <a:spLocks noChangeArrowheads="1"/>
          </p:cNvSpPr>
          <p:nvPr/>
        </p:nvSpPr>
        <p:spPr bwMode="auto">
          <a:xfrm>
            <a:off x="3108325" y="1828800"/>
            <a:ext cx="4022725" cy="219075"/>
          </a:xfrm>
          <a:prstGeom prst="roundRect">
            <a:avLst>
              <a:gd name="adj" fmla="val 722"/>
            </a:avLst>
          </a:prstGeom>
          <a:solidFill>
            <a:srgbClr val="000000"/>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413" y="136525"/>
            <a:ext cx="3224212" cy="3389313"/>
          </a:xfrm>
          <a:prstGeom prst="rect">
            <a:avLst/>
          </a:prstGeom>
          <a:noFill/>
          <a:ln w="12600" cap="sq">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8" descr="Image result for suvi geza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 y="4303713"/>
            <a:ext cx="1833563"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204788"/>
            <a:ext cx="2341562" cy="246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600" y="3003550"/>
            <a:ext cx="7872413" cy="5270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Rectangle 3"/>
          <p:cNvSpPr>
            <a:spLocks noChangeArrowheads="1"/>
          </p:cNvSpPr>
          <p:nvPr/>
        </p:nvSpPr>
        <p:spPr bwMode="auto">
          <a:xfrm>
            <a:off x="2428875" y="98425"/>
            <a:ext cx="2549525" cy="2925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lnSpc>
                <a:spcPct val="99000"/>
              </a:lnSpc>
              <a:spcAft>
                <a:spcPct val="0"/>
              </a:spcAft>
              <a:buClrTx/>
              <a:buFontTx/>
              <a:buNone/>
            </a:pPr>
            <a:r>
              <a:rPr lang="en-US" altLang="en-US" sz="1800">
                <a:solidFill>
                  <a:srgbClr val="00DBFF"/>
                </a:solidFill>
                <a:cs typeface="Arial" panose="020B0604020202020204" pitchFamily="34" charset="0"/>
              </a:rPr>
              <a:t>Prof. Douglas Hamilton is a Planetary Scientist who studies the orbital dynamics of moons and rings. He co-discovered Saturn’s giant Phoebe ring and the smallest two moons of Pluto, Kerberos and Styx.</a:t>
            </a:r>
          </a:p>
        </p:txBody>
      </p:sp>
      <p:pic>
        <p:nvPicPr>
          <p:cNvPr id="133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3" y="3240088"/>
            <a:ext cx="5937250" cy="5929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4588" y="-215900"/>
            <a:ext cx="5807075" cy="387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66"/>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315913"/>
            <a:ext cx="3025775" cy="3402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466725"/>
            <a:ext cx="6376988" cy="615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ChangeArrowheads="1"/>
          </p:cNvSpPr>
          <p:nvPr/>
        </p:nvSpPr>
        <p:spPr bwMode="auto">
          <a:xfrm>
            <a:off x="3956050" y="7097713"/>
            <a:ext cx="5865813"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Aft>
                <a:spcPct val="0"/>
              </a:spcAft>
              <a:buClrTx/>
              <a:buFontTx/>
              <a:buNone/>
            </a:pPr>
            <a:r>
              <a:rPr lang="en-US" altLang="en-US" sz="1600">
                <a:solidFill>
                  <a:srgbClr val="FFFFFF"/>
                </a:solidFill>
                <a:latin typeface="Gill Sans" charset="0"/>
              </a:rPr>
              <a:t>(A protoplanetary nebula with jet velocities ~ 1000 km/s)</a:t>
            </a:r>
          </a:p>
        </p:txBody>
      </p:sp>
      <p:sp>
        <p:nvSpPr>
          <p:cNvPr id="15365" name="Rectangle 4"/>
          <p:cNvSpPr>
            <a:spLocks noChangeArrowheads="1"/>
          </p:cNvSpPr>
          <p:nvPr/>
        </p:nvSpPr>
        <p:spPr bwMode="auto">
          <a:xfrm>
            <a:off x="4297363" y="5991225"/>
            <a:ext cx="108267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lnSpc>
                <a:spcPct val="100000"/>
              </a:lnSpc>
              <a:spcAft>
                <a:spcPct val="0"/>
              </a:spcAft>
              <a:buClrTx/>
              <a:buFontTx/>
              <a:buNone/>
            </a:pPr>
            <a:r>
              <a:rPr lang="en-US" altLang="en-US" sz="1800">
                <a:solidFill>
                  <a:srgbClr val="FFFFFF"/>
                </a:solidFill>
                <a:latin typeface="Gill Sans" charset="0"/>
              </a:rPr>
              <a:t>Velocity</a:t>
            </a:r>
          </a:p>
        </p:txBody>
      </p:sp>
      <p:sp>
        <p:nvSpPr>
          <p:cNvPr id="15366" name="Line 5"/>
          <p:cNvSpPr>
            <a:spLocks noChangeShapeType="1"/>
          </p:cNvSpPr>
          <p:nvPr/>
        </p:nvSpPr>
        <p:spPr bwMode="auto">
          <a:xfrm flipH="1">
            <a:off x="5216525" y="6181725"/>
            <a:ext cx="990600" cy="1588"/>
          </a:xfrm>
          <a:prstGeom prst="line">
            <a:avLst/>
          </a:prstGeom>
          <a:noFill/>
          <a:ln w="25560" cap="sq">
            <a:solidFill>
              <a:srgbClr val="FFFFFF"/>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67" name="Rectangle 6"/>
          <p:cNvSpPr>
            <a:spLocks noChangeArrowheads="1"/>
          </p:cNvSpPr>
          <p:nvPr/>
        </p:nvSpPr>
        <p:spPr bwMode="auto">
          <a:xfrm>
            <a:off x="157163" y="4318000"/>
            <a:ext cx="3429000" cy="281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lnSpc>
                <a:spcPct val="100000"/>
              </a:lnSpc>
              <a:spcAft>
                <a:spcPct val="0"/>
              </a:spcAft>
              <a:buClrTx/>
              <a:buFontTx/>
              <a:buNone/>
            </a:pPr>
            <a:r>
              <a:rPr lang="en-US" altLang="en-US" sz="1800">
                <a:solidFill>
                  <a:srgbClr val="FFFFFF"/>
                </a:solidFill>
                <a:cs typeface="Arial" panose="020B0604020202020204" pitchFamily="34" charset="0"/>
              </a:rPr>
              <a:t>Prof. Emeritus Pat Harrington’s research focus is planetary nebulae: shells of gas and dust expelled by stars when they reach the end of their lives.  This picture is an image of a nebula (right) and its spectrum (left) taken with the Hubble Space Telescope, showing the Doppler shifts due to high velocity jets.</a:t>
            </a:r>
          </a:p>
          <a:p>
            <a:pPr algn="ctr" eaLnBrk="1">
              <a:lnSpc>
                <a:spcPct val="100000"/>
              </a:lnSpc>
              <a:spcAft>
                <a:spcPct val="0"/>
              </a:spcAft>
              <a:buClrTx/>
              <a:buFontTx/>
              <a:buNone/>
            </a:pPr>
            <a:endParaRPr lang="en-US" altLang="en-US" sz="1800">
              <a:solidFill>
                <a:srgbClr val="FFFFFF"/>
              </a:solidFill>
              <a:cs typeface="Arial" panose="020B0604020202020204" pitchFamily="34" charset="0"/>
            </a:endParaRPr>
          </a:p>
        </p:txBody>
      </p:sp>
      <p:sp>
        <p:nvSpPr>
          <p:cNvPr id="15368" name="Rectangle 7"/>
          <p:cNvSpPr>
            <a:spLocks noChangeArrowheads="1"/>
          </p:cNvSpPr>
          <p:nvPr/>
        </p:nvSpPr>
        <p:spPr bwMode="auto">
          <a:xfrm>
            <a:off x="4375150" y="644525"/>
            <a:ext cx="7445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Aft>
                <a:spcPct val="0"/>
              </a:spcAft>
              <a:buClrTx/>
              <a:buFontTx/>
              <a:buNone/>
            </a:pPr>
            <a:r>
              <a:rPr lang="en-US" altLang="en-US" sz="2400">
                <a:solidFill>
                  <a:srgbClr val="FFFFFF"/>
                </a:solidFill>
                <a:latin typeface="Gill Sans" charset="0"/>
              </a:rPr>
              <a:t>[N II]</a:t>
            </a:r>
          </a:p>
        </p:txBody>
      </p:sp>
      <p:sp>
        <p:nvSpPr>
          <p:cNvPr id="15369" name="Line 8"/>
          <p:cNvSpPr>
            <a:spLocks noChangeShapeType="1"/>
          </p:cNvSpPr>
          <p:nvPr/>
        </p:nvSpPr>
        <p:spPr bwMode="auto">
          <a:xfrm flipH="1" flipV="1">
            <a:off x="4649788" y="996950"/>
            <a:ext cx="798512" cy="1106488"/>
          </a:xfrm>
          <a:prstGeom prst="line">
            <a:avLst/>
          </a:prstGeom>
          <a:noFill/>
          <a:ln w="25560" cap="sq">
            <a:solidFill>
              <a:srgbClr val="FFFFFF"/>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70" name="Line 9"/>
          <p:cNvSpPr>
            <a:spLocks noChangeShapeType="1"/>
          </p:cNvSpPr>
          <p:nvPr/>
        </p:nvSpPr>
        <p:spPr bwMode="auto">
          <a:xfrm flipH="1" flipV="1">
            <a:off x="4705350" y="1000125"/>
            <a:ext cx="1887538" cy="1100138"/>
          </a:xfrm>
          <a:prstGeom prst="line">
            <a:avLst/>
          </a:prstGeom>
          <a:noFill/>
          <a:ln w="25560" cap="sq">
            <a:solidFill>
              <a:srgbClr val="FFFFFF"/>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71" name="Rectangle 10"/>
          <p:cNvSpPr>
            <a:spLocks noChangeArrowheads="1"/>
          </p:cNvSpPr>
          <p:nvPr/>
        </p:nvSpPr>
        <p:spPr bwMode="auto">
          <a:xfrm>
            <a:off x="5834063" y="644525"/>
            <a:ext cx="528637"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Aft>
                <a:spcPct val="0"/>
              </a:spcAft>
              <a:buClrTx/>
              <a:buFontTx/>
              <a:buNone/>
            </a:pPr>
            <a:r>
              <a:rPr lang="en-US" altLang="en-US" sz="2400">
                <a:solidFill>
                  <a:srgbClr val="FFFFFF"/>
                </a:solidFill>
                <a:latin typeface="Gill Sans" charset="0"/>
              </a:rPr>
              <a:t>H α</a:t>
            </a:r>
          </a:p>
        </p:txBody>
      </p:sp>
      <p:sp>
        <p:nvSpPr>
          <p:cNvPr id="15372" name="Line 11"/>
          <p:cNvSpPr>
            <a:spLocks noChangeShapeType="1"/>
          </p:cNvSpPr>
          <p:nvPr/>
        </p:nvSpPr>
        <p:spPr bwMode="auto">
          <a:xfrm flipV="1">
            <a:off x="5949950" y="960438"/>
            <a:ext cx="177800" cy="1139825"/>
          </a:xfrm>
          <a:prstGeom prst="line">
            <a:avLst/>
          </a:prstGeom>
          <a:noFill/>
          <a:ln w="25560" cap="sq">
            <a:solidFill>
              <a:srgbClr val="FFFFFF"/>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73" name="Rectangle 12"/>
          <p:cNvSpPr>
            <a:spLocks noChangeArrowheads="1"/>
          </p:cNvSpPr>
          <p:nvPr/>
        </p:nvSpPr>
        <p:spPr bwMode="auto">
          <a:xfrm>
            <a:off x="3816350" y="6680200"/>
            <a:ext cx="6151563"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algn="ctr" eaLnBrk="1">
              <a:lnSpc>
                <a:spcPct val="100000"/>
              </a:lnSpc>
              <a:spcAft>
                <a:spcPct val="0"/>
              </a:spcAft>
              <a:buClrTx/>
              <a:buFontTx/>
              <a:buNone/>
            </a:pPr>
            <a:r>
              <a:rPr lang="en-US" altLang="en-US" sz="2000">
                <a:solidFill>
                  <a:srgbClr val="FFFFFF"/>
                </a:solidFill>
                <a:latin typeface="Gill Sans" charset="0"/>
              </a:rPr>
              <a:t>HST Image &amp; STIS spectrum of He 3 1475</a:t>
            </a:r>
          </a:p>
        </p:txBody>
      </p:sp>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581025"/>
            <a:ext cx="3846512" cy="261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2"/>
          <p:cNvSpPr txBox="1">
            <a:spLocks noChangeArrowheads="1"/>
          </p:cNvSpPr>
          <p:nvPr/>
        </p:nvSpPr>
        <p:spPr bwMode="auto">
          <a:xfrm>
            <a:off x="5943600" y="3881438"/>
            <a:ext cx="4132263" cy="367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40" rIns="90000" bIns="4500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a:spcAft>
                <a:spcPct val="0"/>
              </a:spcAft>
              <a:buClrTx/>
              <a:buFontTx/>
              <a:buNone/>
            </a:pPr>
            <a:r>
              <a:rPr lang="en-US" altLang="en-US" sz="1800" dirty="0" smtClean="0">
                <a:solidFill>
                  <a:srgbClr val="FFFFFF"/>
                </a:solidFill>
              </a:rPr>
              <a:t>Professor </a:t>
            </a:r>
            <a:r>
              <a:rPr lang="en-US" altLang="en-US" sz="1800" smtClean="0">
                <a:solidFill>
                  <a:srgbClr val="FFFFFF"/>
                </a:solidFill>
              </a:rPr>
              <a:t>and chair </a:t>
            </a:r>
            <a:r>
              <a:rPr lang="en-US" altLang="en-US" sz="1800" dirty="0">
                <a:solidFill>
                  <a:srgbClr val="FFFFFF"/>
                </a:solidFill>
              </a:rPr>
              <a:t>Andy Harris attempts to understand the energetics and physical conditions within galaxies and their nuclei.  He runs the High Frequency Radio Astronomy Laboratory at the University of Maryland.  This picture shows </a:t>
            </a:r>
            <a:r>
              <a:rPr lang="en-US" altLang="en-US" sz="1800" i="1" dirty="0" err="1">
                <a:solidFill>
                  <a:srgbClr val="FFFFFF"/>
                </a:solidFill>
              </a:rPr>
              <a:t>Zpectrometer</a:t>
            </a:r>
            <a:r>
              <a:rPr lang="en-US" altLang="en-US" sz="1800" dirty="0">
                <a:solidFill>
                  <a:srgbClr val="FFFFFF"/>
                </a:solidFill>
              </a:rPr>
              <a:t>, an ultra-wideband spectrometer which he has built for the NRAO Green Bank Telescope.</a:t>
            </a:r>
          </a:p>
        </p:txBody>
      </p:sp>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65788" cy="7556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6" descr="Image result for andrew harris umd"/>
          <p:cNvPicPr>
            <a:picLocks noChangeAspect="1" noChangeArrowheads="1"/>
          </p:cNvPicPr>
          <p:nvPr/>
        </p:nvPicPr>
        <p:blipFill>
          <a:blip r:embed="rId5">
            <a:extLst>
              <a:ext uri="{28A0092B-C50C-407E-A947-70E740481C1C}">
                <a14:useLocalDpi xmlns:a14="http://schemas.microsoft.com/office/drawing/2010/main" val="0"/>
              </a:ext>
            </a:extLst>
          </a:blip>
          <a:srcRect r="15985"/>
          <a:stretch>
            <a:fillRect/>
          </a:stretch>
        </p:blipFill>
        <p:spPr bwMode="auto">
          <a:xfrm>
            <a:off x="5665788" y="400050"/>
            <a:ext cx="44005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755650" y="2349500"/>
            <a:ext cx="8564563" cy="162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9459" name="Text Box 2"/>
          <p:cNvSpPr txBox="1">
            <a:spLocks noChangeArrowheads="1"/>
          </p:cNvSpPr>
          <p:nvPr/>
        </p:nvSpPr>
        <p:spPr bwMode="auto">
          <a:xfrm>
            <a:off x="1511300" y="4284663"/>
            <a:ext cx="7053263"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0023475" cy="7561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988" y="5586413"/>
            <a:ext cx="2865437" cy="1638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2" name="Text Box 5"/>
          <p:cNvSpPr txBox="1">
            <a:spLocks noChangeArrowheads="1"/>
          </p:cNvSpPr>
          <p:nvPr/>
        </p:nvSpPr>
        <p:spPr bwMode="auto">
          <a:xfrm>
            <a:off x="239713" y="5135563"/>
            <a:ext cx="6218237" cy="2359025"/>
          </a:xfrm>
          <a:prstGeom prst="rect">
            <a:avLst/>
          </a:prstGeom>
          <a:solidFill>
            <a:srgbClr val="D9D9D9"/>
          </a:solidFill>
          <a:ln w="1584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91440" rIns="90000" bIns="91440"/>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panose="020B0604020202020204" pitchFamily="34" charset="0"/>
                <a:ea typeface="ＭＳ Ｐゴシック" panose="020B060007020508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panose="020B0604020202020204" pitchFamily="34" charset="0"/>
                <a:ea typeface="ＭＳ Ｐゴシック" panose="020B060007020508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ea typeface="ＭＳ Ｐゴシック" panose="020B060007020508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ct val="100000"/>
              </a:lnSpc>
              <a:spcAft>
                <a:spcPct val="0"/>
              </a:spcAft>
              <a:buClrTx/>
              <a:buFontTx/>
              <a:buNone/>
            </a:pPr>
            <a:r>
              <a:rPr lang="en-US" altLang="en-US" sz="1300" dirty="0">
                <a:latin typeface="Arial Narrow" panose="020B0606020202030204" pitchFamily="34" charset="0"/>
              </a:rPr>
              <a:t>Dr. </a:t>
            </a:r>
            <a:r>
              <a:rPr lang="en-US" altLang="en-US" sz="1300" dirty="0" err="1">
                <a:latin typeface="Arial Narrow" panose="020B0606020202030204" pitchFamily="34" charset="0"/>
              </a:rPr>
              <a:t>Ludmilla</a:t>
            </a:r>
            <a:r>
              <a:rPr lang="en-US" altLang="en-US" sz="1300" dirty="0">
                <a:latin typeface="Arial Narrow" panose="020B0606020202030204" pitchFamily="34" charset="0"/>
              </a:rPr>
              <a:t> </a:t>
            </a:r>
            <a:r>
              <a:rPr lang="en-US" altLang="en-US" sz="1300" dirty="0" err="1">
                <a:latin typeface="Arial Narrow" panose="020B0606020202030204" pitchFamily="34" charset="0"/>
              </a:rPr>
              <a:t>Kolokolova</a:t>
            </a:r>
            <a:r>
              <a:rPr lang="en-US" altLang="en-US" sz="1300" dirty="0">
                <a:latin typeface="Arial Narrow" panose="020B0606020202030204" pitchFamily="34" charset="0"/>
              </a:rPr>
              <a:t> focuses on remote sensing of small bodies: comets, asteroids, Kuiper Belt Objects, dust in the Solar System and beyond.  She explores the structure of cosmic dust particles and surfaces of icy and rocky bodies using computer modeling of the light they scatter and emit.  She is specifically interested in polarization of the scattered light.  Among other features, it allows distinguishing between molecules of biological and non-biological origin, and thus can be used for the search for life in space.  </a:t>
            </a:r>
          </a:p>
          <a:p>
            <a:pPr eaLnBrk="1" hangingPunct="1">
              <a:lnSpc>
                <a:spcPct val="100000"/>
              </a:lnSpc>
              <a:spcBef>
                <a:spcPts val="350"/>
              </a:spcBef>
              <a:spcAft>
                <a:spcPct val="0"/>
              </a:spcAft>
              <a:buClrTx/>
              <a:buFontTx/>
              <a:buNone/>
            </a:pPr>
            <a:r>
              <a:rPr lang="en-US" altLang="en-US" sz="1300" dirty="0" err="1">
                <a:latin typeface="Arial Narrow" panose="020B0606020202030204" pitchFamily="34" charset="0"/>
              </a:rPr>
              <a:t>Ludmilla</a:t>
            </a:r>
            <a:r>
              <a:rPr lang="en-US" altLang="en-US" sz="1300" dirty="0">
                <a:latin typeface="Arial Narrow" panose="020B0606020202030204" pitchFamily="34" charset="0"/>
              </a:rPr>
              <a:t> combines remote sensing results with space mission data and manages archiving the data from NASA missions which visit 'small bodies'.</a:t>
            </a:r>
          </a:p>
          <a:p>
            <a:pPr eaLnBrk="1" hangingPunct="1">
              <a:lnSpc>
                <a:spcPct val="100000"/>
              </a:lnSpc>
              <a:spcBef>
                <a:spcPts val="350"/>
              </a:spcBef>
              <a:spcAft>
                <a:spcPct val="0"/>
              </a:spcAft>
              <a:buClrTx/>
              <a:buFontTx/>
              <a:buNone/>
            </a:pPr>
            <a:endParaRPr lang="en-US" altLang="en-US" sz="1300" dirty="0">
              <a:latin typeface="Arial Narrow" panose="020B060602020203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15743"/>
          <a:stretch/>
        </p:blipFill>
        <p:spPr>
          <a:xfrm>
            <a:off x="248151" y="2028825"/>
            <a:ext cx="2351380" cy="2971800"/>
          </a:xfrm>
          <a:prstGeom prst="rect">
            <a:avLst/>
          </a:prstGeom>
        </p:spPr>
      </p:pic>
    </p:spTree>
  </p:cSld>
  <p:clrMapOvr>
    <a:masterClrMapping/>
  </p:clrMapOvr>
  <p:transition spd="med" advTm="30000">
    <p:dissolv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Bitstream Vera Sans"/>
        <a:cs typeface="Bitstream Vera Sans"/>
      </a:majorFont>
      <a:minorFont>
        <a:latin typeface="Calibri"/>
        <a:ea typeface="Bitstream Vera Sans"/>
        <a:cs typeface="Bitstream Vera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AR PL UMing HK"/>
        <a:cs typeface="AR PL UMing HK"/>
      </a:majorFont>
      <a:minorFont>
        <a:latin typeface="Calibri"/>
        <a:ea typeface="AR PL UMing HK"/>
        <a:cs typeface="AR PL UMing HK"/>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16491</TotalTime>
  <Words>1320</Words>
  <Application>Microsoft Office PowerPoint</Application>
  <PresentationFormat>Custom</PresentationFormat>
  <Paragraphs>128</Paragraphs>
  <Slides>24</Slides>
  <Notes>20</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ＭＳ Ｐゴシック</vt:lpstr>
      <vt:lpstr>AR PL UMing HK</vt:lpstr>
      <vt:lpstr>Arial</vt:lpstr>
      <vt:lpstr>Arial Narrow</vt:lpstr>
      <vt:lpstr>Bitstream Vera Sans</vt:lpstr>
      <vt:lpstr>Calibri</vt:lpstr>
      <vt:lpstr>Gill Sans</vt:lpstr>
      <vt:lpstr>Papyrus</vt:lpstr>
      <vt:lpstr>Times New Roman</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UMD Astronomy Observatory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Eric McKenzie</dc:creator>
  <cp:keywords/>
  <dc:description/>
  <cp:lastModifiedBy>Alyssa Pagan</cp:lastModifiedBy>
  <cp:revision>61</cp:revision>
  <cp:lastPrinted>1601-01-01T00:00:00Z</cp:lastPrinted>
  <dcterms:created xsi:type="dcterms:W3CDTF">2009-12-02T20:17:53Z</dcterms:created>
  <dcterms:modified xsi:type="dcterms:W3CDTF">2019-04-10T12:26:37Z</dcterms:modified>
</cp:coreProperties>
</file>