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Lst>
  <p:sldSz cx="27432000" cy="32918400"/>
  <p:notesSz cx="6858000" cy="9144000"/>
  <p:defaultTextStyle>
    <a:defPPr>
      <a:defRPr lang="en-US"/>
    </a:defPPr>
    <a:lvl1pPr marL="0" algn="l" defTabSz="2896819" rtl="0" eaLnBrk="1" latinLnBrk="0" hangingPunct="1">
      <a:defRPr sz="5702" kern="1200">
        <a:solidFill>
          <a:schemeClr val="tx1"/>
        </a:solidFill>
        <a:latin typeface="+mn-lt"/>
        <a:ea typeface="+mn-ea"/>
        <a:cs typeface="+mn-cs"/>
      </a:defRPr>
    </a:lvl1pPr>
    <a:lvl2pPr marL="1448410" algn="l" defTabSz="2896819" rtl="0" eaLnBrk="1" latinLnBrk="0" hangingPunct="1">
      <a:defRPr sz="5702" kern="1200">
        <a:solidFill>
          <a:schemeClr val="tx1"/>
        </a:solidFill>
        <a:latin typeface="+mn-lt"/>
        <a:ea typeface="+mn-ea"/>
        <a:cs typeface="+mn-cs"/>
      </a:defRPr>
    </a:lvl2pPr>
    <a:lvl3pPr marL="2896819" algn="l" defTabSz="2896819" rtl="0" eaLnBrk="1" latinLnBrk="0" hangingPunct="1">
      <a:defRPr sz="5702" kern="1200">
        <a:solidFill>
          <a:schemeClr val="tx1"/>
        </a:solidFill>
        <a:latin typeface="+mn-lt"/>
        <a:ea typeface="+mn-ea"/>
        <a:cs typeface="+mn-cs"/>
      </a:defRPr>
    </a:lvl3pPr>
    <a:lvl4pPr marL="4345229" algn="l" defTabSz="2896819" rtl="0" eaLnBrk="1" latinLnBrk="0" hangingPunct="1">
      <a:defRPr sz="5702" kern="1200">
        <a:solidFill>
          <a:schemeClr val="tx1"/>
        </a:solidFill>
        <a:latin typeface="+mn-lt"/>
        <a:ea typeface="+mn-ea"/>
        <a:cs typeface="+mn-cs"/>
      </a:defRPr>
    </a:lvl4pPr>
    <a:lvl5pPr marL="5793638" algn="l" defTabSz="2896819" rtl="0" eaLnBrk="1" latinLnBrk="0" hangingPunct="1">
      <a:defRPr sz="5702" kern="1200">
        <a:solidFill>
          <a:schemeClr val="tx1"/>
        </a:solidFill>
        <a:latin typeface="+mn-lt"/>
        <a:ea typeface="+mn-ea"/>
        <a:cs typeface="+mn-cs"/>
      </a:defRPr>
    </a:lvl5pPr>
    <a:lvl6pPr marL="7242048" algn="l" defTabSz="2896819" rtl="0" eaLnBrk="1" latinLnBrk="0" hangingPunct="1">
      <a:defRPr sz="5702" kern="1200">
        <a:solidFill>
          <a:schemeClr val="tx1"/>
        </a:solidFill>
        <a:latin typeface="+mn-lt"/>
        <a:ea typeface="+mn-ea"/>
        <a:cs typeface="+mn-cs"/>
      </a:defRPr>
    </a:lvl6pPr>
    <a:lvl7pPr marL="8690458" algn="l" defTabSz="2896819" rtl="0" eaLnBrk="1" latinLnBrk="0" hangingPunct="1">
      <a:defRPr sz="5702" kern="1200">
        <a:solidFill>
          <a:schemeClr val="tx1"/>
        </a:solidFill>
        <a:latin typeface="+mn-lt"/>
        <a:ea typeface="+mn-ea"/>
        <a:cs typeface="+mn-cs"/>
      </a:defRPr>
    </a:lvl7pPr>
    <a:lvl8pPr marL="10138867" algn="l" defTabSz="2896819" rtl="0" eaLnBrk="1" latinLnBrk="0" hangingPunct="1">
      <a:defRPr sz="5702" kern="1200">
        <a:solidFill>
          <a:schemeClr val="tx1"/>
        </a:solidFill>
        <a:latin typeface="+mn-lt"/>
        <a:ea typeface="+mn-ea"/>
        <a:cs typeface="+mn-cs"/>
      </a:defRPr>
    </a:lvl8pPr>
    <a:lvl9pPr marL="11587277" algn="l" defTabSz="2896819" rtl="0" eaLnBrk="1" latinLnBrk="0" hangingPunct="1">
      <a:defRPr sz="570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5" d="100"/>
          <a:sy n="15" d="100"/>
        </p:scale>
        <p:origin x="1834"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6041" y="5387342"/>
            <a:ext cx="23319924" cy="11460480"/>
          </a:xfrm>
        </p:spPr>
        <p:txBody>
          <a:bodyPr anchor="b">
            <a:normAutofit/>
          </a:bodyPr>
          <a:lstStyle>
            <a:lvl1pPr algn="ctr">
              <a:defRPr sz="14400"/>
            </a:lvl1pPr>
          </a:lstStyle>
          <a:p>
            <a:r>
              <a:rPr lang="en-US" smtClean="0"/>
              <a:t>Click to edit Master title style</a:t>
            </a:r>
            <a:endParaRPr lang="en-US" dirty="0"/>
          </a:p>
        </p:txBody>
      </p:sp>
      <p:sp>
        <p:nvSpPr>
          <p:cNvPr id="3" name="Subtitle 2"/>
          <p:cNvSpPr>
            <a:spLocks noGrp="1"/>
          </p:cNvSpPr>
          <p:nvPr>
            <p:ph type="subTitle" idx="1"/>
          </p:nvPr>
        </p:nvSpPr>
        <p:spPr>
          <a:xfrm>
            <a:off x="2056041" y="17289782"/>
            <a:ext cx="23319924" cy="7947658"/>
          </a:xfrm>
        </p:spPr>
        <p:txBody>
          <a:bodyPr/>
          <a:lstStyle>
            <a:lvl1pPr marL="0" indent="0" algn="ctr">
              <a:buNone/>
              <a:defRPr sz="7200"/>
            </a:lvl1pPr>
            <a:lvl2pPr marL="1371600" indent="0" algn="ctr">
              <a:buNone/>
              <a:defRPr sz="6000"/>
            </a:lvl2pPr>
            <a:lvl3pPr marL="2743200" indent="0" algn="ctr">
              <a:buNone/>
              <a:defRPr sz="5400"/>
            </a:lvl3pPr>
            <a:lvl4pPr marL="4114800" indent="0" algn="ctr">
              <a:buNone/>
              <a:defRPr sz="4800"/>
            </a:lvl4pPr>
            <a:lvl5pPr marL="5486400" indent="0" algn="ctr">
              <a:buNone/>
              <a:defRPr sz="4800"/>
            </a:lvl5pPr>
            <a:lvl6pPr marL="6858000" indent="0" algn="ctr">
              <a:buNone/>
              <a:defRPr sz="4800"/>
            </a:lvl6pPr>
            <a:lvl7pPr marL="8229600" indent="0" algn="ctr">
              <a:buNone/>
              <a:defRPr sz="4800"/>
            </a:lvl7pPr>
            <a:lvl8pPr marL="9601200" indent="0" algn="ctr">
              <a:buNone/>
              <a:defRPr sz="4800"/>
            </a:lvl8pPr>
            <a:lvl9pPr marL="10972800" indent="0" algn="ctr">
              <a:buNone/>
              <a:defRPr sz="4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85250C-9EFB-426D-8316-E5E60ACCA222}"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2125F-99E8-4EA4-8C13-81ED7E609052}" type="slidenum">
              <a:rPr lang="en-US" smtClean="0"/>
              <a:t>‹#›</a:t>
            </a:fld>
            <a:endParaRPr lang="en-US"/>
          </a:p>
        </p:txBody>
      </p:sp>
    </p:spTree>
    <p:extLst>
      <p:ext uri="{BB962C8B-B14F-4D97-AF65-F5344CB8AC3E}">
        <p14:creationId xmlns:p14="http://schemas.microsoft.com/office/powerpoint/2010/main" val="3477013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6067" y="20588993"/>
            <a:ext cx="23327019" cy="3932904"/>
          </a:xfrm>
        </p:spPr>
        <p:txBody>
          <a:bodyPr anchor="b">
            <a:normAutofit/>
          </a:bodyPr>
          <a:lstStyle>
            <a:lvl1pPr>
              <a:defRPr sz="8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056067" y="2982348"/>
            <a:ext cx="23327019" cy="1622272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9600"/>
            </a:lvl1pPr>
            <a:lvl2pPr marL="1371600" indent="0">
              <a:buNone/>
              <a:defRPr sz="8400"/>
            </a:lvl2pPr>
            <a:lvl3pPr marL="2743200" indent="0">
              <a:buNone/>
              <a:defRPr sz="7200"/>
            </a:lvl3pPr>
            <a:lvl4pPr marL="4114800" indent="0">
              <a:buNone/>
              <a:defRPr sz="6000"/>
            </a:lvl4pPr>
            <a:lvl5pPr marL="5486400" indent="0">
              <a:buNone/>
              <a:defRPr sz="6000"/>
            </a:lvl5pPr>
            <a:lvl6pPr marL="6858000" indent="0">
              <a:buNone/>
              <a:defRPr sz="6000"/>
            </a:lvl6pPr>
            <a:lvl7pPr marL="8229600" indent="0">
              <a:buNone/>
              <a:defRPr sz="6000"/>
            </a:lvl7pPr>
            <a:lvl8pPr marL="9601200" indent="0">
              <a:buNone/>
              <a:defRPr sz="6000"/>
            </a:lvl8pPr>
            <a:lvl9pPr marL="10972800" indent="0">
              <a:buNone/>
              <a:defRPr sz="6000"/>
            </a:lvl9pPr>
          </a:lstStyle>
          <a:p>
            <a:r>
              <a:rPr lang="en-US" smtClean="0"/>
              <a:t>Click icon to add picture</a:t>
            </a:r>
            <a:endParaRPr lang="en-US" dirty="0"/>
          </a:p>
        </p:txBody>
      </p:sp>
      <p:sp>
        <p:nvSpPr>
          <p:cNvPr id="4" name="Text Placeholder 3"/>
          <p:cNvSpPr>
            <a:spLocks noGrp="1"/>
          </p:cNvSpPr>
          <p:nvPr>
            <p:ph type="body" sz="half" idx="2"/>
          </p:nvPr>
        </p:nvSpPr>
        <p:spPr>
          <a:xfrm>
            <a:off x="2056039" y="24521894"/>
            <a:ext cx="23323497" cy="3275866"/>
          </a:xfrm>
        </p:spPr>
        <p:txBody>
          <a:bodyPr>
            <a:normAutofit/>
          </a:bodyPr>
          <a:lstStyle>
            <a:lvl1pPr marL="0" indent="0" algn="ctr">
              <a:buNone/>
              <a:defRPr sz="54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85250C-9EFB-426D-8316-E5E60ACCA222}" type="datetimeFigureOut">
              <a:rPr lang="en-US" smtClean="0"/>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2125F-99E8-4EA4-8C13-81ED7E609052}" type="slidenum">
              <a:rPr lang="en-US" smtClean="0"/>
              <a:t>‹#›</a:t>
            </a:fld>
            <a:endParaRPr lang="en-US"/>
          </a:p>
        </p:txBody>
      </p:sp>
    </p:spTree>
    <p:extLst>
      <p:ext uri="{BB962C8B-B14F-4D97-AF65-F5344CB8AC3E}">
        <p14:creationId xmlns:p14="http://schemas.microsoft.com/office/powerpoint/2010/main" val="539825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056038" y="2926087"/>
            <a:ext cx="23295966" cy="16439323"/>
          </a:xfrm>
        </p:spPr>
        <p:txBody>
          <a:bodyPr anchor="ctr"/>
          <a:lstStyle>
            <a:lvl1pPr>
              <a:defRPr sz="9600"/>
            </a:lvl1pPr>
          </a:lstStyle>
          <a:p>
            <a:r>
              <a:rPr lang="en-US" smtClean="0"/>
              <a:t>Click to edit Master title style</a:t>
            </a:r>
            <a:endParaRPr lang="en-US" dirty="0"/>
          </a:p>
        </p:txBody>
      </p:sp>
      <p:sp>
        <p:nvSpPr>
          <p:cNvPr id="4" name="Text Placeholder 3"/>
          <p:cNvSpPr>
            <a:spLocks noGrp="1"/>
          </p:cNvSpPr>
          <p:nvPr>
            <p:ph type="body" sz="half" idx="2"/>
          </p:nvPr>
        </p:nvSpPr>
        <p:spPr>
          <a:xfrm>
            <a:off x="2056043" y="20183136"/>
            <a:ext cx="23295963" cy="7642493"/>
          </a:xfrm>
        </p:spPr>
        <p:txBody>
          <a:bodyPr anchor="ctr"/>
          <a:lstStyle>
            <a:lvl1pPr marL="0" indent="0" algn="ctr">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85250C-9EFB-426D-8316-E5E60ACCA222}" type="datetimeFigureOut">
              <a:rPr lang="en-US" smtClean="0"/>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2125F-99E8-4EA4-8C13-81ED7E609052}" type="slidenum">
              <a:rPr lang="en-US" smtClean="0"/>
              <a:t>‹#›</a:t>
            </a:fld>
            <a:endParaRPr lang="en-US"/>
          </a:p>
        </p:txBody>
      </p:sp>
    </p:spTree>
    <p:extLst>
      <p:ext uri="{BB962C8B-B14F-4D97-AF65-F5344CB8AC3E}">
        <p14:creationId xmlns:p14="http://schemas.microsoft.com/office/powerpoint/2010/main" val="3709248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3977" y="2926080"/>
            <a:ext cx="20931192" cy="14365939"/>
          </a:xfrm>
        </p:spPr>
        <p:txBody>
          <a:bodyPr anchor="ctr"/>
          <a:lstStyle>
            <a:lvl1pPr>
              <a:defRPr sz="9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3871452" y="17328153"/>
            <a:ext cx="19692672" cy="2048698"/>
          </a:xfrm>
        </p:spPr>
        <p:txBody>
          <a:bodyPr anchor="t">
            <a:normAutofit/>
          </a:bodyPr>
          <a:lstStyle>
            <a:lvl1pPr marL="0" indent="0" algn="r">
              <a:buNone/>
              <a:defRPr sz="42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smtClean="0"/>
              <a:t>Click to edit Master text styles</a:t>
            </a:r>
          </a:p>
        </p:txBody>
      </p:sp>
      <p:sp>
        <p:nvSpPr>
          <p:cNvPr id="4" name="Text Placeholder 3"/>
          <p:cNvSpPr>
            <a:spLocks noGrp="1"/>
          </p:cNvSpPr>
          <p:nvPr>
            <p:ph type="body" sz="half" idx="2"/>
          </p:nvPr>
        </p:nvSpPr>
        <p:spPr>
          <a:xfrm>
            <a:off x="2056035" y="20183141"/>
            <a:ext cx="23295966" cy="7614624"/>
          </a:xfrm>
        </p:spPr>
        <p:txBody>
          <a:bodyPr anchor="ctr">
            <a:normAutofit/>
          </a:bodyPr>
          <a:lstStyle>
            <a:lvl1pPr marL="0" indent="0" algn="ctr">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85250C-9EFB-426D-8316-E5E60ACCA222}" type="datetimeFigureOut">
              <a:rPr lang="en-US" smtClean="0"/>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2125F-99E8-4EA4-8C13-81ED7E609052}" type="slidenum">
              <a:rPr lang="en-US" smtClean="0"/>
              <a:t>‹#›</a:t>
            </a:fld>
            <a:endParaRPr lang="en-US"/>
          </a:p>
        </p:txBody>
      </p:sp>
      <p:sp>
        <p:nvSpPr>
          <p:cNvPr id="10" name="TextBox 9"/>
          <p:cNvSpPr txBox="1"/>
          <p:nvPr/>
        </p:nvSpPr>
        <p:spPr>
          <a:xfrm>
            <a:off x="1515735" y="3080395"/>
            <a:ext cx="1371600" cy="2806925"/>
          </a:xfrm>
          <a:prstGeom prst="rect">
            <a:avLst/>
          </a:prstGeom>
        </p:spPr>
        <p:txBody>
          <a:bodyPr vert="horz" lIns="274320" tIns="137160" rIns="274320" bIns="13716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24000" dirty="0">
                <a:solidFill>
                  <a:schemeClr val="tx1"/>
                </a:solidFill>
                <a:effectLst/>
              </a:rPr>
              <a:t>“</a:t>
            </a:r>
          </a:p>
        </p:txBody>
      </p:sp>
      <p:sp>
        <p:nvSpPr>
          <p:cNvPr id="14" name="TextBox 13"/>
          <p:cNvSpPr txBox="1"/>
          <p:nvPr/>
        </p:nvSpPr>
        <p:spPr>
          <a:xfrm>
            <a:off x="23840163" y="14752205"/>
            <a:ext cx="1371600" cy="2806925"/>
          </a:xfrm>
          <a:prstGeom prst="rect">
            <a:avLst/>
          </a:prstGeom>
        </p:spPr>
        <p:txBody>
          <a:bodyPr vert="horz" lIns="274320" tIns="137160" rIns="274320" bIns="13716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24000" dirty="0">
                <a:solidFill>
                  <a:schemeClr val="tx1"/>
                </a:solidFill>
                <a:effectLst/>
              </a:rPr>
              <a:t>”</a:t>
            </a:r>
          </a:p>
        </p:txBody>
      </p:sp>
    </p:spTree>
    <p:extLst>
      <p:ext uri="{BB962C8B-B14F-4D97-AF65-F5344CB8AC3E}">
        <p14:creationId xmlns:p14="http://schemas.microsoft.com/office/powerpoint/2010/main" val="172397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056067" y="10209329"/>
            <a:ext cx="23299485" cy="12056808"/>
          </a:xfrm>
        </p:spPr>
        <p:txBody>
          <a:bodyPr anchor="b"/>
          <a:lstStyle>
            <a:lvl1pPr>
              <a:defRPr sz="9600"/>
            </a:lvl1pPr>
          </a:lstStyle>
          <a:p>
            <a:r>
              <a:rPr lang="en-US" smtClean="0"/>
              <a:t>Click to edit Master title style</a:t>
            </a:r>
            <a:endParaRPr lang="en-US" dirty="0"/>
          </a:p>
        </p:txBody>
      </p:sp>
      <p:sp>
        <p:nvSpPr>
          <p:cNvPr id="4" name="Text Placeholder 3"/>
          <p:cNvSpPr>
            <a:spLocks noGrp="1"/>
          </p:cNvSpPr>
          <p:nvPr>
            <p:ph type="body" sz="half" idx="2"/>
          </p:nvPr>
        </p:nvSpPr>
        <p:spPr>
          <a:xfrm>
            <a:off x="2056038" y="22322669"/>
            <a:ext cx="23295966" cy="5475091"/>
          </a:xfrm>
        </p:spPr>
        <p:txBody>
          <a:bodyPr anchor="t"/>
          <a:lstStyle>
            <a:lvl1pPr marL="0" indent="0" algn="ctr">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85250C-9EFB-426D-8316-E5E60ACCA222}" type="datetimeFigureOut">
              <a:rPr lang="en-US" smtClean="0"/>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2125F-99E8-4EA4-8C13-81ED7E609052}" type="slidenum">
              <a:rPr lang="en-US" smtClean="0"/>
              <a:t>‹#›</a:t>
            </a:fld>
            <a:endParaRPr lang="en-US"/>
          </a:p>
        </p:txBody>
      </p:sp>
    </p:spTree>
    <p:extLst>
      <p:ext uri="{BB962C8B-B14F-4D97-AF65-F5344CB8AC3E}">
        <p14:creationId xmlns:p14="http://schemas.microsoft.com/office/powerpoint/2010/main" val="3846426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056035" y="2926087"/>
            <a:ext cx="23295966" cy="6362702"/>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2056040" y="10023938"/>
            <a:ext cx="7422651" cy="3951864"/>
          </a:xfrm>
        </p:spPr>
        <p:txBody>
          <a:bodyPr anchor="b">
            <a:noAutofit/>
          </a:bodyPr>
          <a:lstStyle>
            <a:lvl1pPr marL="0" indent="0" algn="ctr">
              <a:lnSpc>
                <a:spcPct val="100000"/>
              </a:lnSpc>
              <a:buNone/>
              <a:defRPr sz="7200" b="0">
                <a:solidFill>
                  <a:schemeClr val="tx1"/>
                </a:solidFill>
              </a:defRPr>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smtClean="0"/>
              <a:t>Click to edit Master text styles</a:t>
            </a:r>
          </a:p>
        </p:txBody>
      </p:sp>
      <p:sp>
        <p:nvSpPr>
          <p:cNvPr id="8" name="Text Placeholder 3"/>
          <p:cNvSpPr>
            <a:spLocks noGrp="1"/>
          </p:cNvSpPr>
          <p:nvPr>
            <p:ph type="body" sz="half" idx="15"/>
          </p:nvPr>
        </p:nvSpPr>
        <p:spPr>
          <a:xfrm>
            <a:off x="2056040" y="13975795"/>
            <a:ext cx="7422651" cy="13821965"/>
          </a:xfrm>
        </p:spPr>
        <p:txBody>
          <a:bodyPr anchor="t">
            <a:normAutofit/>
          </a:bodyPr>
          <a:lstStyle>
            <a:lvl1pPr marL="0" indent="0" algn="ctr">
              <a:buNone/>
              <a:defRPr sz="4200"/>
            </a:lvl1pPr>
            <a:lvl2pPr marL="1371600" indent="0">
              <a:buNone/>
              <a:defRPr sz="3600"/>
            </a:lvl2pPr>
            <a:lvl3pPr marL="2743200" indent="0">
              <a:buNone/>
              <a:defRPr sz="3000"/>
            </a:lvl3pPr>
            <a:lvl4pPr marL="4114800" indent="0">
              <a:buNone/>
              <a:defRPr sz="2700"/>
            </a:lvl4pPr>
            <a:lvl5pPr marL="5486400" indent="0">
              <a:buNone/>
              <a:defRPr sz="2700"/>
            </a:lvl5pPr>
            <a:lvl6pPr marL="6858000" indent="0">
              <a:buNone/>
              <a:defRPr sz="2700"/>
            </a:lvl6pPr>
            <a:lvl7pPr marL="8229600" indent="0">
              <a:buNone/>
              <a:defRPr sz="2700"/>
            </a:lvl7pPr>
            <a:lvl8pPr marL="9601200" indent="0">
              <a:buNone/>
              <a:defRPr sz="2700"/>
            </a:lvl8pPr>
            <a:lvl9pPr marL="10972800" indent="0">
              <a:buNone/>
              <a:defRPr sz="2700"/>
            </a:lvl9pPr>
          </a:lstStyle>
          <a:p>
            <a:pPr lvl="0"/>
            <a:r>
              <a:rPr lang="en-US" smtClean="0"/>
              <a:t>Click to edit Master text styles</a:t>
            </a:r>
          </a:p>
        </p:txBody>
      </p:sp>
      <p:sp>
        <p:nvSpPr>
          <p:cNvPr id="9" name="Text Placeholder 4"/>
          <p:cNvSpPr>
            <a:spLocks noGrp="1"/>
          </p:cNvSpPr>
          <p:nvPr>
            <p:ph type="body" sz="quarter" idx="3"/>
          </p:nvPr>
        </p:nvSpPr>
        <p:spPr>
          <a:xfrm>
            <a:off x="10000976" y="10023936"/>
            <a:ext cx="7421757" cy="3951859"/>
          </a:xfrm>
        </p:spPr>
        <p:txBody>
          <a:bodyPr anchor="b">
            <a:noAutofit/>
          </a:bodyPr>
          <a:lstStyle>
            <a:lvl1pPr marL="0" indent="0" algn="ctr">
              <a:lnSpc>
                <a:spcPct val="100000"/>
              </a:lnSpc>
              <a:buNone/>
              <a:defRPr sz="7200" b="0">
                <a:solidFill>
                  <a:schemeClr val="tx1"/>
                </a:solidFill>
              </a:defRPr>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smtClean="0"/>
              <a:t>Click to edit Master text styles</a:t>
            </a:r>
          </a:p>
        </p:txBody>
      </p:sp>
      <p:sp>
        <p:nvSpPr>
          <p:cNvPr id="10" name="Text Placeholder 3"/>
          <p:cNvSpPr>
            <a:spLocks noGrp="1"/>
          </p:cNvSpPr>
          <p:nvPr>
            <p:ph type="body" sz="half" idx="16"/>
          </p:nvPr>
        </p:nvSpPr>
        <p:spPr>
          <a:xfrm>
            <a:off x="10000977" y="13975795"/>
            <a:ext cx="7424598" cy="13821965"/>
          </a:xfrm>
        </p:spPr>
        <p:txBody>
          <a:bodyPr anchor="t">
            <a:normAutofit/>
          </a:bodyPr>
          <a:lstStyle>
            <a:lvl1pPr marL="0" indent="0" algn="ctr">
              <a:buNone/>
              <a:defRPr sz="4200"/>
            </a:lvl1pPr>
            <a:lvl2pPr marL="1371600" indent="0">
              <a:buNone/>
              <a:defRPr sz="3600"/>
            </a:lvl2pPr>
            <a:lvl3pPr marL="2743200" indent="0">
              <a:buNone/>
              <a:defRPr sz="3000"/>
            </a:lvl3pPr>
            <a:lvl4pPr marL="4114800" indent="0">
              <a:buNone/>
              <a:defRPr sz="2700"/>
            </a:lvl4pPr>
            <a:lvl5pPr marL="5486400" indent="0">
              <a:buNone/>
              <a:defRPr sz="2700"/>
            </a:lvl5pPr>
            <a:lvl6pPr marL="6858000" indent="0">
              <a:buNone/>
              <a:defRPr sz="2700"/>
            </a:lvl6pPr>
            <a:lvl7pPr marL="8229600" indent="0">
              <a:buNone/>
              <a:defRPr sz="2700"/>
            </a:lvl7pPr>
            <a:lvl8pPr marL="9601200" indent="0">
              <a:buNone/>
              <a:defRPr sz="2700"/>
            </a:lvl8pPr>
            <a:lvl9pPr marL="10972800" indent="0">
              <a:buNone/>
              <a:defRPr sz="2700"/>
            </a:lvl9pPr>
          </a:lstStyle>
          <a:p>
            <a:pPr lvl="0"/>
            <a:r>
              <a:rPr lang="en-US" smtClean="0"/>
              <a:t>Click to edit Master text styles</a:t>
            </a:r>
          </a:p>
        </p:txBody>
      </p:sp>
      <p:sp>
        <p:nvSpPr>
          <p:cNvPr id="11" name="Text Placeholder 4"/>
          <p:cNvSpPr>
            <a:spLocks noGrp="1"/>
          </p:cNvSpPr>
          <p:nvPr>
            <p:ph type="body" sz="quarter" idx="13"/>
          </p:nvPr>
        </p:nvSpPr>
        <p:spPr>
          <a:xfrm>
            <a:off x="17939922" y="10023936"/>
            <a:ext cx="7405224" cy="3951859"/>
          </a:xfrm>
        </p:spPr>
        <p:txBody>
          <a:bodyPr anchor="b">
            <a:noAutofit/>
          </a:bodyPr>
          <a:lstStyle>
            <a:lvl1pPr marL="0" indent="0" algn="ctr">
              <a:lnSpc>
                <a:spcPct val="100000"/>
              </a:lnSpc>
              <a:buNone/>
              <a:defRPr sz="7200" b="0">
                <a:solidFill>
                  <a:schemeClr val="tx1"/>
                </a:solidFill>
              </a:defRPr>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smtClean="0"/>
              <a:t>Click to edit Master text styles</a:t>
            </a:r>
          </a:p>
        </p:txBody>
      </p:sp>
      <p:sp>
        <p:nvSpPr>
          <p:cNvPr id="12" name="Text Placeholder 3"/>
          <p:cNvSpPr>
            <a:spLocks noGrp="1"/>
          </p:cNvSpPr>
          <p:nvPr>
            <p:ph type="body" sz="half" idx="17"/>
          </p:nvPr>
        </p:nvSpPr>
        <p:spPr>
          <a:xfrm>
            <a:off x="17946780" y="13975795"/>
            <a:ext cx="7405224" cy="13821965"/>
          </a:xfrm>
        </p:spPr>
        <p:txBody>
          <a:bodyPr anchor="t">
            <a:normAutofit/>
          </a:bodyPr>
          <a:lstStyle>
            <a:lvl1pPr marL="0" indent="0" algn="ctr">
              <a:buNone/>
              <a:defRPr sz="4200"/>
            </a:lvl1pPr>
            <a:lvl2pPr marL="1371600" indent="0">
              <a:buNone/>
              <a:defRPr sz="3600"/>
            </a:lvl2pPr>
            <a:lvl3pPr marL="2743200" indent="0">
              <a:buNone/>
              <a:defRPr sz="3000"/>
            </a:lvl3pPr>
            <a:lvl4pPr marL="4114800" indent="0">
              <a:buNone/>
              <a:defRPr sz="2700"/>
            </a:lvl4pPr>
            <a:lvl5pPr marL="5486400" indent="0">
              <a:buNone/>
              <a:defRPr sz="2700"/>
            </a:lvl5pPr>
            <a:lvl6pPr marL="6858000" indent="0">
              <a:buNone/>
              <a:defRPr sz="2700"/>
            </a:lvl6pPr>
            <a:lvl7pPr marL="8229600" indent="0">
              <a:buNone/>
              <a:defRPr sz="2700"/>
            </a:lvl7pPr>
            <a:lvl8pPr marL="9601200" indent="0">
              <a:buNone/>
              <a:defRPr sz="2700"/>
            </a:lvl8pPr>
            <a:lvl9pPr marL="10972800" indent="0">
              <a:buNone/>
              <a:defRPr sz="27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085250C-9EFB-426D-8316-E5E60ACCA222}" type="datetimeFigureOut">
              <a:rPr lang="en-US" smtClean="0"/>
              <a:t>4/26/2015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22125F-99E8-4EA4-8C13-81ED7E609052}" type="slidenum">
              <a:rPr lang="en-US" smtClean="0"/>
              <a:t>‹#›</a:t>
            </a:fld>
            <a:endParaRPr lang="en-US"/>
          </a:p>
        </p:txBody>
      </p:sp>
    </p:spTree>
    <p:extLst>
      <p:ext uri="{BB962C8B-B14F-4D97-AF65-F5344CB8AC3E}">
        <p14:creationId xmlns:p14="http://schemas.microsoft.com/office/powerpoint/2010/main" val="1674846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056038" y="2926087"/>
            <a:ext cx="23295966" cy="636270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2056041" y="19147905"/>
            <a:ext cx="7422648" cy="2766058"/>
          </a:xfrm>
        </p:spPr>
        <p:txBody>
          <a:bodyPr anchor="b">
            <a:noAutofit/>
          </a:bodyPr>
          <a:lstStyle>
            <a:lvl1pPr marL="0" indent="0" algn="ctr">
              <a:lnSpc>
                <a:spcPct val="100000"/>
              </a:lnSpc>
              <a:buNone/>
              <a:defRPr sz="6000" b="0">
                <a:solidFill>
                  <a:schemeClr val="tx1"/>
                </a:solidFill>
              </a:defRPr>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smtClean="0"/>
              <a:t>Click to edit Master text styles</a:t>
            </a:r>
          </a:p>
        </p:txBody>
      </p:sp>
      <p:sp>
        <p:nvSpPr>
          <p:cNvPr id="20" name="Picture Placeholder 2"/>
          <p:cNvSpPr>
            <a:spLocks noGrp="1" noChangeAspect="1"/>
          </p:cNvSpPr>
          <p:nvPr>
            <p:ph type="pic" idx="15"/>
          </p:nvPr>
        </p:nvSpPr>
        <p:spPr>
          <a:xfrm>
            <a:off x="2457045" y="10042728"/>
            <a:ext cx="6615114" cy="73152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4800"/>
            </a:lvl1pPr>
            <a:lvl2pPr marL="1371600" indent="0">
              <a:buNone/>
              <a:defRPr sz="4800"/>
            </a:lvl2pPr>
            <a:lvl3pPr marL="2743200" indent="0">
              <a:buNone/>
              <a:defRPr sz="4800"/>
            </a:lvl3pPr>
            <a:lvl4pPr marL="4114800" indent="0">
              <a:buNone/>
              <a:defRPr sz="4800"/>
            </a:lvl4pPr>
            <a:lvl5pPr marL="5486400" indent="0">
              <a:buNone/>
              <a:defRPr sz="4800"/>
            </a:lvl5pPr>
            <a:lvl6pPr marL="6858000" indent="0">
              <a:buNone/>
              <a:defRPr sz="4800"/>
            </a:lvl6pPr>
            <a:lvl7pPr marL="8229600" indent="0">
              <a:buNone/>
              <a:defRPr sz="4800"/>
            </a:lvl7pPr>
            <a:lvl8pPr marL="9601200" indent="0">
              <a:buNone/>
              <a:defRPr sz="4800"/>
            </a:lvl8pPr>
            <a:lvl9pPr marL="10972800" indent="0">
              <a:buNone/>
              <a:defRPr sz="4800"/>
            </a:lvl9pPr>
          </a:lstStyle>
          <a:p>
            <a:r>
              <a:rPr lang="en-US" smtClean="0"/>
              <a:t>Click icon to add picture</a:t>
            </a:r>
            <a:endParaRPr lang="en-US" dirty="0"/>
          </a:p>
        </p:txBody>
      </p:sp>
      <p:sp>
        <p:nvSpPr>
          <p:cNvPr id="21" name="Text Placeholder 3"/>
          <p:cNvSpPr>
            <a:spLocks noGrp="1"/>
          </p:cNvSpPr>
          <p:nvPr>
            <p:ph type="body" sz="half" idx="18"/>
          </p:nvPr>
        </p:nvSpPr>
        <p:spPr>
          <a:xfrm>
            <a:off x="2056041" y="21913963"/>
            <a:ext cx="7422648" cy="5883802"/>
          </a:xfrm>
        </p:spPr>
        <p:txBody>
          <a:bodyPr anchor="t">
            <a:normAutofit/>
          </a:bodyPr>
          <a:lstStyle>
            <a:lvl1pPr marL="0" indent="0" algn="ctr">
              <a:buNone/>
              <a:defRPr sz="4200"/>
            </a:lvl1pPr>
            <a:lvl2pPr marL="1371600" indent="0">
              <a:buNone/>
              <a:defRPr sz="3600"/>
            </a:lvl2pPr>
            <a:lvl3pPr marL="2743200" indent="0">
              <a:buNone/>
              <a:defRPr sz="3000"/>
            </a:lvl3pPr>
            <a:lvl4pPr marL="4114800" indent="0">
              <a:buNone/>
              <a:defRPr sz="2700"/>
            </a:lvl4pPr>
            <a:lvl5pPr marL="5486400" indent="0">
              <a:buNone/>
              <a:defRPr sz="2700"/>
            </a:lvl5pPr>
            <a:lvl6pPr marL="6858000" indent="0">
              <a:buNone/>
              <a:defRPr sz="2700"/>
            </a:lvl6pPr>
            <a:lvl7pPr marL="8229600" indent="0">
              <a:buNone/>
              <a:defRPr sz="2700"/>
            </a:lvl7pPr>
            <a:lvl8pPr marL="9601200" indent="0">
              <a:buNone/>
              <a:defRPr sz="2700"/>
            </a:lvl8pPr>
            <a:lvl9pPr marL="10972800" indent="0">
              <a:buNone/>
              <a:defRPr sz="2700"/>
            </a:lvl9pPr>
          </a:lstStyle>
          <a:p>
            <a:pPr lvl="0"/>
            <a:r>
              <a:rPr lang="en-US" smtClean="0"/>
              <a:t>Click to edit Master text styles</a:t>
            </a:r>
          </a:p>
        </p:txBody>
      </p:sp>
      <p:sp>
        <p:nvSpPr>
          <p:cNvPr id="22" name="Text Placeholder 4"/>
          <p:cNvSpPr>
            <a:spLocks noGrp="1"/>
          </p:cNvSpPr>
          <p:nvPr>
            <p:ph type="body" sz="quarter" idx="3"/>
          </p:nvPr>
        </p:nvSpPr>
        <p:spPr>
          <a:xfrm>
            <a:off x="9996080" y="19147905"/>
            <a:ext cx="7422711" cy="2766058"/>
          </a:xfrm>
        </p:spPr>
        <p:txBody>
          <a:bodyPr anchor="b">
            <a:noAutofit/>
          </a:bodyPr>
          <a:lstStyle>
            <a:lvl1pPr marL="0" indent="0" algn="ctr">
              <a:lnSpc>
                <a:spcPct val="100000"/>
              </a:lnSpc>
              <a:buNone/>
              <a:defRPr sz="6000" b="0">
                <a:solidFill>
                  <a:schemeClr val="tx1"/>
                </a:solidFill>
              </a:defRPr>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smtClean="0"/>
              <a:t>Click to edit Master text styles</a:t>
            </a:r>
          </a:p>
        </p:txBody>
      </p:sp>
      <p:sp>
        <p:nvSpPr>
          <p:cNvPr id="23" name="Picture Placeholder 2"/>
          <p:cNvSpPr>
            <a:spLocks noGrp="1" noChangeAspect="1"/>
          </p:cNvSpPr>
          <p:nvPr>
            <p:ph type="pic" idx="21"/>
          </p:nvPr>
        </p:nvSpPr>
        <p:spPr>
          <a:xfrm>
            <a:off x="10280241" y="10042728"/>
            <a:ext cx="6593682" cy="73152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4800"/>
            </a:lvl1pPr>
            <a:lvl2pPr marL="1371600" indent="0">
              <a:buNone/>
              <a:defRPr sz="4800"/>
            </a:lvl2pPr>
            <a:lvl3pPr marL="2743200" indent="0">
              <a:buNone/>
              <a:defRPr sz="4800"/>
            </a:lvl3pPr>
            <a:lvl4pPr marL="4114800" indent="0">
              <a:buNone/>
              <a:defRPr sz="4800"/>
            </a:lvl4pPr>
            <a:lvl5pPr marL="5486400" indent="0">
              <a:buNone/>
              <a:defRPr sz="4800"/>
            </a:lvl5pPr>
            <a:lvl6pPr marL="6858000" indent="0">
              <a:buNone/>
              <a:defRPr sz="4800"/>
            </a:lvl6pPr>
            <a:lvl7pPr marL="8229600" indent="0">
              <a:buNone/>
              <a:defRPr sz="4800"/>
            </a:lvl7pPr>
            <a:lvl8pPr marL="9601200" indent="0">
              <a:buNone/>
              <a:defRPr sz="4800"/>
            </a:lvl8pPr>
            <a:lvl9pPr marL="10972800" indent="0">
              <a:buNone/>
              <a:defRPr sz="4800"/>
            </a:lvl9pPr>
          </a:lstStyle>
          <a:p>
            <a:r>
              <a:rPr lang="en-US" smtClean="0"/>
              <a:t>Click icon to add picture</a:t>
            </a:r>
            <a:endParaRPr lang="en-US" dirty="0"/>
          </a:p>
        </p:txBody>
      </p:sp>
      <p:sp>
        <p:nvSpPr>
          <p:cNvPr id="24" name="Text Placeholder 3"/>
          <p:cNvSpPr>
            <a:spLocks noGrp="1"/>
          </p:cNvSpPr>
          <p:nvPr>
            <p:ph type="body" sz="half" idx="19"/>
          </p:nvPr>
        </p:nvSpPr>
        <p:spPr>
          <a:xfrm>
            <a:off x="9993033" y="21913958"/>
            <a:ext cx="7425756" cy="5883802"/>
          </a:xfrm>
        </p:spPr>
        <p:txBody>
          <a:bodyPr anchor="t">
            <a:normAutofit/>
          </a:bodyPr>
          <a:lstStyle>
            <a:lvl1pPr marL="0" indent="0" algn="ctr">
              <a:buNone/>
              <a:defRPr sz="4200"/>
            </a:lvl1pPr>
            <a:lvl2pPr marL="1371600" indent="0">
              <a:buNone/>
              <a:defRPr sz="3600"/>
            </a:lvl2pPr>
            <a:lvl3pPr marL="2743200" indent="0">
              <a:buNone/>
              <a:defRPr sz="3000"/>
            </a:lvl3pPr>
            <a:lvl4pPr marL="4114800" indent="0">
              <a:buNone/>
              <a:defRPr sz="2700"/>
            </a:lvl4pPr>
            <a:lvl5pPr marL="5486400" indent="0">
              <a:buNone/>
              <a:defRPr sz="2700"/>
            </a:lvl5pPr>
            <a:lvl6pPr marL="6858000" indent="0">
              <a:buNone/>
              <a:defRPr sz="2700"/>
            </a:lvl6pPr>
            <a:lvl7pPr marL="8229600" indent="0">
              <a:buNone/>
              <a:defRPr sz="2700"/>
            </a:lvl7pPr>
            <a:lvl8pPr marL="9601200" indent="0">
              <a:buNone/>
              <a:defRPr sz="2700"/>
            </a:lvl8pPr>
            <a:lvl9pPr marL="10972800" indent="0">
              <a:buNone/>
              <a:defRPr sz="2700"/>
            </a:lvl9pPr>
          </a:lstStyle>
          <a:p>
            <a:pPr lvl="0"/>
            <a:r>
              <a:rPr lang="en-US" smtClean="0"/>
              <a:t>Click to edit Master text styles</a:t>
            </a:r>
          </a:p>
        </p:txBody>
      </p:sp>
      <p:sp>
        <p:nvSpPr>
          <p:cNvPr id="25" name="Text Placeholder 4"/>
          <p:cNvSpPr>
            <a:spLocks noGrp="1"/>
          </p:cNvSpPr>
          <p:nvPr>
            <p:ph type="body" sz="quarter" idx="13"/>
          </p:nvPr>
        </p:nvSpPr>
        <p:spPr>
          <a:xfrm>
            <a:off x="17940203" y="19147905"/>
            <a:ext cx="7402275" cy="2766058"/>
          </a:xfrm>
        </p:spPr>
        <p:txBody>
          <a:bodyPr anchor="b">
            <a:noAutofit/>
          </a:bodyPr>
          <a:lstStyle>
            <a:lvl1pPr marL="0" indent="0" algn="ctr">
              <a:lnSpc>
                <a:spcPct val="100000"/>
              </a:lnSpc>
              <a:buNone/>
              <a:defRPr sz="6000" b="0">
                <a:solidFill>
                  <a:schemeClr val="tx1"/>
                </a:solidFill>
              </a:defRPr>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smtClean="0"/>
              <a:t>Click to edit Master text styles</a:t>
            </a:r>
          </a:p>
        </p:txBody>
      </p:sp>
      <p:sp>
        <p:nvSpPr>
          <p:cNvPr id="26" name="Picture Placeholder 2"/>
          <p:cNvSpPr>
            <a:spLocks noGrp="1" noChangeAspect="1"/>
          </p:cNvSpPr>
          <p:nvPr>
            <p:ph type="pic" idx="22"/>
          </p:nvPr>
        </p:nvSpPr>
        <p:spPr>
          <a:xfrm>
            <a:off x="18343811" y="10042728"/>
            <a:ext cx="6597255" cy="73152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4800"/>
            </a:lvl1pPr>
            <a:lvl2pPr marL="1371600" indent="0">
              <a:buNone/>
              <a:defRPr sz="4800"/>
            </a:lvl2pPr>
            <a:lvl3pPr marL="2743200" indent="0">
              <a:buNone/>
              <a:defRPr sz="4800"/>
            </a:lvl3pPr>
            <a:lvl4pPr marL="4114800" indent="0">
              <a:buNone/>
              <a:defRPr sz="4800"/>
            </a:lvl4pPr>
            <a:lvl5pPr marL="5486400" indent="0">
              <a:buNone/>
              <a:defRPr sz="4800"/>
            </a:lvl5pPr>
            <a:lvl6pPr marL="6858000" indent="0">
              <a:buNone/>
              <a:defRPr sz="4800"/>
            </a:lvl6pPr>
            <a:lvl7pPr marL="8229600" indent="0">
              <a:buNone/>
              <a:defRPr sz="4800"/>
            </a:lvl7pPr>
            <a:lvl8pPr marL="9601200" indent="0">
              <a:buNone/>
              <a:defRPr sz="4800"/>
            </a:lvl8pPr>
            <a:lvl9pPr marL="10972800" indent="0">
              <a:buNone/>
              <a:defRPr sz="4800"/>
            </a:lvl9pPr>
          </a:lstStyle>
          <a:p>
            <a:r>
              <a:rPr lang="en-US" smtClean="0"/>
              <a:t>Click icon to add picture</a:t>
            </a:r>
            <a:endParaRPr lang="en-US" dirty="0"/>
          </a:p>
        </p:txBody>
      </p:sp>
      <p:sp>
        <p:nvSpPr>
          <p:cNvPr id="27" name="Text Placeholder 3"/>
          <p:cNvSpPr>
            <a:spLocks noGrp="1"/>
          </p:cNvSpPr>
          <p:nvPr>
            <p:ph type="body" sz="half" idx="20"/>
          </p:nvPr>
        </p:nvSpPr>
        <p:spPr>
          <a:xfrm>
            <a:off x="17939919" y="21913968"/>
            <a:ext cx="7412082" cy="5883792"/>
          </a:xfrm>
        </p:spPr>
        <p:txBody>
          <a:bodyPr anchor="t">
            <a:normAutofit/>
          </a:bodyPr>
          <a:lstStyle>
            <a:lvl1pPr marL="0" indent="0" algn="ctr">
              <a:buNone/>
              <a:defRPr sz="4200"/>
            </a:lvl1pPr>
            <a:lvl2pPr marL="1371600" indent="0">
              <a:buNone/>
              <a:defRPr sz="3600"/>
            </a:lvl2pPr>
            <a:lvl3pPr marL="2743200" indent="0">
              <a:buNone/>
              <a:defRPr sz="3000"/>
            </a:lvl3pPr>
            <a:lvl4pPr marL="4114800" indent="0">
              <a:buNone/>
              <a:defRPr sz="2700"/>
            </a:lvl4pPr>
            <a:lvl5pPr marL="5486400" indent="0">
              <a:buNone/>
              <a:defRPr sz="2700"/>
            </a:lvl5pPr>
            <a:lvl6pPr marL="6858000" indent="0">
              <a:buNone/>
              <a:defRPr sz="2700"/>
            </a:lvl6pPr>
            <a:lvl7pPr marL="8229600" indent="0">
              <a:buNone/>
              <a:defRPr sz="2700"/>
            </a:lvl7pPr>
            <a:lvl8pPr marL="9601200" indent="0">
              <a:buNone/>
              <a:defRPr sz="2700"/>
            </a:lvl8pPr>
            <a:lvl9pPr marL="10972800" indent="0">
              <a:buNone/>
              <a:defRPr sz="27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085250C-9EFB-426D-8316-E5E60ACCA222}" type="datetimeFigureOut">
              <a:rPr lang="en-US" smtClean="0"/>
              <a:t>4/26/2015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22125F-99E8-4EA4-8C13-81ED7E609052}" type="slidenum">
              <a:rPr lang="en-US" smtClean="0"/>
              <a:t>‹#›</a:t>
            </a:fld>
            <a:endParaRPr lang="en-US"/>
          </a:p>
        </p:txBody>
      </p:sp>
    </p:spTree>
    <p:extLst>
      <p:ext uri="{BB962C8B-B14F-4D97-AF65-F5344CB8AC3E}">
        <p14:creationId xmlns:p14="http://schemas.microsoft.com/office/powerpoint/2010/main" val="1600293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85250C-9EFB-426D-8316-E5E60ACCA222}"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2125F-99E8-4EA4-8C13-81ED7E609052}" type="slidenum">
              <a:rPr lang="en-US" smtClean="0"/>
              <a:t>‹#›</a:t>
            </a:fld>
            <a:endParaRPr lang="en-US"/>
          </a:p>
        </p:txBody>
      </p:sp>
    </p:spTree>
    <p:extLst>
      <p:ext uri="{BB962C8B-B14F-4D97-AF65-F5344CB8AC3E}">
        <p14:creationId xmlns:p14="http://schemas.microsoft.com/office/powerpoint/2010/main" val="2241857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631027" y="2926082"/>
            <a:ext cx="5720979" cy="2487168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56040" y="2926082"/>
            <a:ext cx="17232087" cy="2487168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85250C-9EFB-426D-8316-E5E60ACCA222}"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2125F-99E8-4EA4-8C13-81ED7E609052}" type="slidenum">
              <a:rPr lang="en-US" smtClean="0"/>
              <a:t>‹#›</a:t>
            </a:fld>
            <a:endParaRPr lang="en-US"/>
          </a:p>
        </p:txBody>
      </p:sp>
    </p:spTree>
    <p:extLst>
      <p:ext uri="{BB962C8B-B14F-4D97-AF65-F5344CB8AC3E}">
        <p14:creationId xmlns:p14="http://schemas.microsoft.com/office/powerpoint/2010/main" val="472350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85250C-9EFB-426D-8316-E5E60ACCA222}"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2125F-99E8-4EA4-8C13-81ED7E609052}" type="slidenum">
              <a:rPr lang="en-US" smtClean="0"/>
              <a:t>‹#›</a:t>
            </a:fld>
            <a:endParaRPr lang="en-US"/>
          </a:p>
        </p:txBody>
      </p:sp>
    </p:spTree>
    <p:extLst>
      <p:ext uri="{BB962C8B-B14F-4D97-AF65-F5344CB8AC3E}">
        <p14:creationId xmlns:p14="http://schemas.microsoft.com/office/powerpoint/2010/main" val="350716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65799" y="3154692"/>
            <a:ext cx="21900402" cy="13693138"/>
          </a:xfrm>
        </p:spPr>
        <p:txBody>
          <a:bodyPr anchor="b">
            <a:normAutofit/>
          </a:bodyPr>
          <a:lstStyle>
            <a:lvl1pPr>
              <a:defRPr sz="10200"/>
            </a:lvl1pPr>
          </a:lstStyle>
          <a:p>
            <a:r>
              <a:rPr lang="en-US" smtClean="0"/>
              <a:t>Click to edit Master title style</a:t>
            </a:r>
            <a:endParaRPr lang="en-US" dirty="0"/>
          </a:p>
        </p:txBody>
      </p:sp>
      <p:sp>
        <p:nvSpPr>
          <p:cNvPr id="3" name="Text Placeholder 2"/>
          <p:cNvSpPr>
            <a:spLocks noGrp="1"/>
          </p:cNvSpPr>
          <p:nvPr>
            <p:ph type="body" idx="1"/>
          </p:nvPr>
        </p:nvSpPr>
        <p:spPr>
          <a:xfrm>
            <a:off x="2765799" y="17289789"/>
            <a:ext cx="21900402" cy="7200898"/>
          </a:xfrm>
        </p:spPr>
        <p:txBody>
          <a:bodyPr/>
          <a:lstStyle>
            <a:lvl1pPr marL="0" indent="0" algn="ctr">
              <a:buNone/>
              <a:defRPr sz="7200">
                <a:solidFill>
                  <a:schemeClr val="tx1">
                    <a:tint val="75000"/>
                  </a:schemeClr>
                </a:solidFill>
              </a:defRPr>
            </a:lvl1pPr>
            <a:lvl2pPr marL="1371600" indent="0">
              <a:buNone/>
              <a:defRPr sz="6000">
                <a:solidFill>
                  <a:schemeClr val="tx1">
                    <a:tint val="75000"/>
                  </a:schemeClr>
                </a:solidFill>
              </a:defRPr>
            </a:lvl2pPr>
            <a:lvl3pPr marL="2743200" indent="0">
              <a:buNone/>
              <a:defRPr sz="5400">
                <a:solidFill>
                  <a:schemeClr val="tx1">
                    <a:tint val="75000"/>
                  </a:schemeClr>
                </a:solidFill>
              </a:defRPr>
            </a:lvl3pPr>
            <a:lvl4pPr marL="4114800" indent="0">
              <a:buNone/>
              <a:defRPr sz="4800">
                <a:solidFill>
                  <a:schemeClr val="tx1">
                    <a:tint val="75000"/>
                  </a:schemeClr>
                </a:solidFill>
              </a:defRPr>
            </a:lvl4pPr>
            <a:lvl5pPr marL="5486400" indent="0">
              <a:buNone/>
              <a:defRPr sz="4800">
                <a:solidFill>
                  <a:schemeClr val="tx1">
                    <a:tint val="75000"/>
                  </a:schemeClr>
                </a:solidFill>
              </a:defRPr>
            </a:lvl5pPr>
            <a:lvl6pPr marL="6858000" indent="0">
              <a:buNone/>
              <a:defRPr sz="4800">
                <a:solidFill>
                  <a:schemeClr val="tx1">
                    <a:tint val="75000"/>
                  </a:schemeClr>
                </a:solidFill>
              </a:defRPr>
            </a:lvl6pPr>
            <a:lvl7pPr marL="8229600" indent="0">
              <a:buNone/>
              <a:defRPr sz="4800">
                <a:solidFill>
                  <a:schemeClr val="tx1">
                    <a:tint val="75000"/>
                  </a:schemeClr>
                </a:solidFill>
              </a:defRPr>
            </a:lvl7pPr>
            <a:lvl8pPr marL="9601200" indent="0">
              <a:buNone/>
              <a:defRPr sz="4800">
                <a:solidFill>
                  <a:schemeClr val="tx1">
                    <a:tint val="75000"/>
                  </a:schemeClr>
                </a:solidFill>
              </a:defRPr>
            </a:lvl8pPr>
            <a:lvl9pPr marL="10972800"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85250C-9EFB-426D-8316-E5E60ACCA222}"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2125F-99E8-4EA4-8C13-81ED7E609052}" type="slidenum">
              <a:rPr lang="en-US" smtClean="0"/>
              <a:t>‹#›</a:t>
            </a:fld>
            <a:endParaRPr lang="en-US"/>
          </a:p>
        </p:txBody>
      </p:sp>
    </p:spTree>
    <p:extLst>
      <p:ext uri="{BB962C8B-B14F-4D97-AF65-F5344CB8AC3E}">
        <p14:creationId xmlns:p14="http://schemas.microsoft.com/office/powerpoint/2010/main" val="2614692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56043" y="2926087"/>
            <a:ext cx="23295963" cy="636634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56040" y="10023938"/>
            <a:ext cx="11488509" cy="177738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3890156" y="10023938"/>
            <a:ext cx="11461848" cy="177738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85250C-9EFB-426D-8316-E5E60ACCA222}" type="datetimeFigureOut">
              <a:rPr lang="en-US" smtClean="0"/>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2125F-99E8-4EA4-8C13-81ED7E609052}" type="slidenum">
              <a:rPr lang="en-US" smtClean="0"/>
              <a:t>‹#›</a:t>
            </a:fld>
            <a:endParaRPr lang="en-US"/>
          </a:p>
        </p:txBody>
      </p:sp>
    </p:spTree>
    <p:extLst>
      <p:ext uri="{BB962C8B-B14F-4D97-AF65-F5344CB8AC3E}">
        <p14:creationId xmlns:p14="http://schemas.microsoft.com/office/powerpoint/2010/main" val="1913039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56043" y="2926087"/>
            <a:ext cx="23295963"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746281" y="10023936"/>
            <a:ext cx="10800978" cy="3954778"/>
          </a:xfrm>
        </p:spPr>
        <p:txBody>
          <a:bodyPr anchor="b"/>
          <a:lstStyle>
            <a:lvl1pPr marL="0" indent="0">
              <a:lnSpc>
                <a:spcPct val="100000"/>
              </a:lnSpc>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smtClean="0"/>
              <a:t>Click to edit Master text styles</a:t>
            </a:r>
          </a:p>
        </p:txBody>
      </p:sp>
      <p:sp>
        <p:nvSpPr>
          <p:cNvPr id="4" name="Content Placeholder 3"/>
          <p:cNvSpPr>
            <a:spLocks noGrp="1"/>
          </p:cNvSpPr>
          <p:nvPr>
            <p:ph sz="half" idx="2"/>
          </p:nvPr>
        </p:nvSpPr>
        <p:spPr>
          <a:xfrm>
            <a:off x="2056038" y="13978714"/>
            <a:ext cx="11491218" cy="138190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4577692" y="10023936"/>
            <a:ext cx="10774311" cy="3954778"/>
          </a:xfrm>
        </p:spPr>
        <p:txBody>
          <a:bodyPr anchor="b"/>
          <a:lstStyle>
            <a:lvl1pPr marL="0" indent="0">
              <a:lnSpc>
                <a:spcPct val="100000"/>
              </a:lnSpc>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smtClean="0"/>
              <a:t>Click to edit Master text styles</a:t>
            </a:r>
          </a:p>
        </p:txBody>
      </p:sp>
      <p:sp>
        <p:nvSpPr>
          <p:cNvPr id="6" name="Content Placeholder 5"/>
          <p:cNvSpPr>
            <a:spLocks noGrp="1"/>
          </p:cNvSpPr>
          <p:nvPr>
            <p:ph sz="quarter" idx="4"/>
          </p:nvPr>
        </p:nvSpPr>
        <p:spPr>
          <a:xfrm>
            <a:off x="13887450" y="13978714"/>
            <a:ext cx="11464554" cy="138190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85250C-9EFB-426D-8316-E5E60ACCA222}" type="datetimeFigureOut">
              <a:rPr lang="en-US" smtClean="0"/>
              <a:t>4/26/2015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22125F-99E8-4EA4-8C13-81ED7E609052}" type="slidenum">
              <a:rPr lang="en-US" smtClean="0"/>
              <a:t>‹#›</a:t>
            </a:fld>
            <a:endParaRPr lang="en-US"/>
          </a:p>
        </p:txBody>
      </p:sp>
    </p:spTree>
    <p:extLst>
      <p:ext uri="{BB962C8B-B14F-4D97-AF65-F5344CB8AC3E}">
        <p14:creationId xmlns:p14="http://schemas.microsoft.com/office/powerpoint/2010/main" val="3751597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85250C-9EFB-426D-8316-E5E60ACCA222}" type="datetimeFigureOut">
              <a:rPr lang="en-US" smtClean="0"/>
              <a:t>4/26/2015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22125F-99E8-4EA4-8C13-81ED7E609052}" type="slidenum">
              <a:rPr lang="en-US" smtClean="0"/>
              <a:t>‹#›</a:t>
            </a:fld>
            <a:endParaRPr lang="en-US"/>
          </a:p>
        </p:txBody>
      </p:sp>
    </p:spTree>
    <p:extLst>
      <p:ext uri="{BB962C8B-B14F-4D97-AF65-F5344CB8AC3E}">
        <p14:creationId xmlns:p14="http://schemas.microsoft.com/office/powerpoint/2010/main" val="378391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85250C-9EFB-426D-8316-E5E60ACCA222}" type="datetimeFigureOut">
              <a:rPr lang="en-US" smtClean="0"/>
              <a:t>4/26/2015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22125F-99E8-4EA4-8C13-81ED7E609052}" type="slidenum">
              <a:rPr lang="en-US" smtClean="0"/>
              <a:t>‹#›</a:t>
            </a:fld>
            <a:endParaRPr lang="en-US"/>
          </a:p>
        </p:txBody>
      </p:sp>
    </p:spTree>
    <p:extLst>
      <p:ext uri="{BB962C8B-B14F-4D97-AF65-F5344CB8AC3E}">
        <p14:creationId xmlns:p14="http://schemas.microsoft.com/office/powerpoint/2010/main" val="3304691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63763" y="2926080"/>
            <a:ext cx="8847534" cy="11338560"/>
          </a:xfrm>
        </p:spPr>
        <p:txBody>
          <a:bodyPr anchor="b">
            <a:normAutofit/>
          </a:bodyPr>
          <a:lstStyle>
            <a:lvl1pPr>
              <a:defRPr sz="8400"/>
            </a:lvl1pPr>
          </a:lstStyle>
          <a:p>
            <a:r>
              <a:rPr lang="en-US" smtClean="0"/>
              <a:t>Click to edit Master title style</a:t>
            </a:r>
            <a:endParaRPr lang="en-US" dirty="0"/>
          </a:p>
        </p:txBody>
      </p:sp>
      <p:sp>
        <p:nvSpPr>
          <p:cNvPr id="3" name="Content Placeholder 2"/>
          <p:cNvSpPr>
            <a:spLocks noGrp="1"/>
          </p:cNvSpPr>
          <p:nvPr>
            <p:ph idx="1"/>
          </p:nvPr>
        </p:nvSpPr>
        <p:spPr>
          <a:xfrm>
            <a:off x="11425646" y="2926080"/>
            <a:ext cx="13926357" cy="248716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63763" y="14264647"/>
            <a:ext cx="8847534" cy="13533115"/>
          </a:xfrm>
        </p:spPr>
        <p:txBody>
          <a:bodyPr/>
          <a:lstStyle>
            <a:lvl1pPr marL="0" indent="0" algn="ctr">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85250C-9EFB-426D-8316-E5E60ACCA222}" type="datetimeFigureOut">
              <a:rPr lang="en-US" smtClean="0"/>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2125F-99E8-4EA4-8C13-81ED7E609052}" type="slidenum">
              <a:rPr lang="en-US" smtClean="0"/>
              <a:t>‹#›</a:t>
            </a:fld>
            <a:endParaRPr lang="en-US"/>
          </a:p>
        </p:txBody>
      </p:sp>
    </p:spTree>
    <p:extLst>
      <p:ext uri="{BB962C8B-B14F-4D97-AF65-F5344CB8AC3E}">
        <p14:creationId xmlns:p14="http://schemas.microsoft.com/office/powerpoint/2010/main" val="3666069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63764" y="2926080"/>
            <a:ext cx="12502809" cy="11338560"/>
          </a:xfrm>
        </p:spPr>
        <p:txBody>
          <a:bodyPr anchor="b">
            <a:normAutofit/>
          </a:bodyPr>
          <a:lstStyle>
            <a:lvl1pPr>
              <a:defRPr sz="9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749796" y="3642629"/>
            <a:ext cx="8900814" cy="23438582"/>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9600"/>
            </a:lvl1pPr>
            <a:lvl2pPr marL="1371600" indent="0">
              <a:buNone/>
              <a:defRPr sz="8400"/>
            </a:lvl2pPr>
            <a:lvl3pPr marL="2743200" indent="0">
              <a:buNone/>
              <a:defRPr sz="7200"/>
            </a:lvl3pPr>
            <a:lvl4pPr marL="4114800" indent="0">
              <a:buNone/>
              <a:defRPr sz="6000"/>
            </a:lvl4pPr>
            <a:lvl5pPr marL="5486400" indent="0">
              <a:buNone/>
              <a:defRPr sz="6000"/>
            </a:lvl5pPr>
            <a:lvl6pPr marL="6858000" indent="0">
              <a:buNone/>
              <a:defRPr sz="6000"/>
            </a:lvl6pPr>
            <a:lvl7pPr marL="8229600" indent="0">
              <a:buNone/>
              <a:defRPr sz="6000"/>
            </a:lvl7pPr>
            <a:lvl8pPr marL="9601200" indent="0">
              <a:buNone/>
              <a:defRPr sz="6000"/>
            </a:lvl8pPr>
            <a:lvl9pPr marL="10972800" indent="0">
              <a:buNone/>
              <a:defRPr sz="6000"/>
            </a:lvl9pPr>
          </a:lstStyle>
          <a:p>
            <a:r>
              <a:rPr lang="en-US" smtClean="0"/>
              <a:t>Click icon to add picture</a:t>
            </a:r>
            <a:endParaRPr lang="en-US" dirty="0"/>
          </a:p>
        </p:txBody>
      </p:sp>
      <p:sp>
        <p:nvSpPr>
          <p:cNvPr id="4" name="Text Placeholder 3"/>
          <p:cNvSpPr>
            <a:spLocks noGrp="1"/>
          </p:cNvSpPr>
          <p:nvPr>
            <p:ph type="body" sz="half" idx="2"/>
          </p:nvPr>
        </p:nvSpPr>
        <p:spPr>
          <a:xfrm>
            <a:off x="2056038" y="14264640"/>
            <a:ext cx="12513726" cy="13533120"/>
          </a:xfrm>
        </p:spPr>
        <p:txBody>
          <a:bodyPr>
            <a:normAutofit/>
          </a:bodyPr>
          <a:lstStyle>
            <a:lvl1pPr marL="0" indent="0" algn="ctr">
              <a:buNone/>
              <a:defRPr sz="54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85250C-9EFB-426D-8316-E5E60ACCA222}" type="datetimeFigureOut">
              <a:rPr lang="en-US" smtClean="0"/>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2125F-99E8-4EA4-8C13-81ED7E609052}" type="slidenum">
              <a:rPr lang="en-US" smtClean="0"/>
              <a:t>‹#›</a:t>
            </a:fld>
            <a:endParaRPr lang="en-US"/>
          </a:p>
        </p:txBody>
      </p:sp>
    </p:spTree>
    <p:extLst>
      <p:ext uri="{BB962C8B-B14F-4D97-AF65-F5344CB8AC3E}">
        <p14:creationId xmlns:p14="http://schemas.microsoft.com/office/powerpoint/2010/main" val="86289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6043" y="2926087"/>
            <a:ext cx="23295963" cy="636634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56038" y="10061107"/>
            <a:ext cx="23295966" cy="1773665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277156" y="28239727"/>
            <a:ext cx="6172200" cy="1752600"/>
          </a:xfrm>
          <a:prstGeom prst="rect">
            <a:avLst/>
          </a:prstGeom>
        </p:spPr>
        <p:txBody>
          <a:bodyPr vert="horz" lIns="91440" tIns="45720" rIns="91440" bIns="45720" rtlCol="0" anchor="ctr"/>
          <a:lstStyle>
            <a:lvl1pPr algn="r">
              <a:defRPr sz="3000">
                <a:solidFill>
                  <a:schemeClr val="tx1">
                    <a:tint val="75000"/>
                  </a:schemeClr>
                </a:solidFill>
              </a:defRPr>
            </a:lvl1pPr>
          </a:lstStyle>
          <a:p>
            <a:fld id="{7085250C-9EFB-426D-8316-E5E60ACCA222}" type="datetimeFigureOut">
              <a:rPr lang="en-US" smtClean="0"/>
              <a:t>4/26/2015</a:t>
            </a:fld>
            <a:endParaRPr lang="en-US"/>
          </a:p>
        </p:txBody>
      </p:sp>
      <p:sp>
        <p:nvSpPr>
          <p:cNvPr id="5" name="Footer Placeholder 4"/>
          <p:cNvSpPr>
            <a:spLocks noGrp="1"/>
          </p:cNvSpPr>
          <p:nvPr>
            <p:ph type="ftr" sz="quarter" idx="3"/>
          </p:nvPr>
        </p:nvSpPr>
        <p:spPr>
          <a:xfrm>
            <a:off x="2056040" y="28239727"/>
            <a:ext cx="15013947" cy="1752600"/>
          </a:xfrm>
          <a:prstGeom prst="rect">
            <a:avLst/>
          </a:prstGeom>
        </p:spPr>
        <p:txBody>
          <a:bodyPr vert="horz" lIns="91440" tIns="45720" rIns="91440" bIns="45720" rtlCol="0" anchor="ctr"/>
          <a:lstStyle>
            <a:lvl1pPr algn="l">
              <a:defRPr sz="3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656529" y="28239727"/>
            <a:ext cx="1695477" cy="1752600"/>
          </a:xfrm>
          <a:prstGeom prst="rect">
            <a:avLst/>
          </a:prstGeom>
        </p:spPr>
        <p:txBody>
          <a:bodyPr vert="horz" lIns="91440" tIns="45720" rIns="91440" bIns="45720" rtlCol="0" anchor="ctr"/>
          <a:lstStyle>
            <a:lvl1pPr algn="r">
              <a:defRPr sz="3000">
                <a:solidFill>
                  <a:schemeClr val="tx1">
                    <a:tint val="75000"/>
                  </a:schemeClr>
                </a:solidFill>
              </a:defRPr>
            </a:lvl1pPr>
          </a:lstStyle>
          <a:p>
            <a:fld id="{CC22125F-99E8-4EA4-8C13-81ED7E609052}" type="slidenum">
              <a:rPr lang="en-US" smtClean="0"/>
              <a:t>‹#›</a:t>
            </a:fld>
            <a:endParaRPr lang="en-US"/>
          </a:p>
        </p:txBody>
      </p:sp>
    </p:spTree>
    <p:extLst>
      <p:ext uri="{BB962C8B-B14F-4D97-AF65-F5344CB8AC3E}">
        <p14:creationId xmlns:p14="http://schemas.microsoft.com/office/powerpoint/2010/main" val="156602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2743200" rtl="0" eaLnBrk="1" latinLnBrk="0" hangingPunct="1">
        <a:lnSpc>
          <a:spcPct val="90000"/>
        </a:lnSpc>
        <a:spcBef>
          <a:spcPct val="0"/>
        </a:spcBef>
        <a:buNone/>
        <a:defRPr sz="102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685800" indent="-685800" algn="l" defTabSz="2743200" rtl="0" eaLnBrk="1" latinLnBrk="0" hangingPunct="1">
        <a:lnSpc>
          <a:spcPct val="120000"/>
        </a:lnSpc>
        <a:spcBef>
          <a:spcPts val="3000"/>
        </a:spcBef>
        <a:buFont typeface="Arial" panose="020B0604020202020204" pitchFamily="34" charset="0"/>
        <a:buChar char="•"/>
        <a:defRPr sz="6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2057400" indent="-685800" algn="l" defTabSz="2743200" rtl="0" eaLnBrk="1" latinLnBrk="0" hangingPunct="1">
        <a:lnSpc>
          <a:spcPct val="120000"/>
        </a:lnSpc>
        <a:spcBef>
          <a:spcPts val="1500"/>
        </a:spcBef>
        <a:buFont typeface="Arial" panose="020B0604020202020204" pitchFamily="34" charset="0"/>
        <a:buChar char="•"/>
        <a:defRPr sz="5400" kern="1200">
          <a:solidFill>
            <a:schemeClr val="tx1"/>
          </a:solidFill>
          <a:effectLst>
            <a:outerShdw blurRad="50800" dist="38100" dir="2700000" algn="tl" rotWithShape="0">
              <a:srgbClr val="000000">
                <a:alpha val="48000"/>
              </a:srgbClr>
            </a:outerShdw>
          </a:effectLst>
          <a:latin typeface="+mn-lt"/>
          <a:ea typeface="+mn-ea"/>
          <a:cs typeface="+mn-cs"/>
        </a:defRPr>
      </a:lvl2pPr>
      <a:lvl3pPr marL="3429000" indent="-685800" algn="l" defTabSz="2743200" rtl="0" eaLnBrk="1" latinLnBrk="0" hangingPunct="1">
        <a:lnSpc>
          <a:spcPct val="120000"/>
        </a:lnSpc>
        <a:spcBef>
          <a:spcPts val="1500"/>
        </a:spcBef>
        <a:buFont typeface="Arial" panose="020B0604020202020204" pitchFamily="34" charset="0"/>
        <a:buChar char="•"/>
        <a:defRPr sz="4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4800600" indent="-685800" algn="l" defTabSz="2743200" rtl="0" eaLnBrk="1" latinLnBrk="0" hangingPunct="1">
        <a:lnSpc>
          <a:spcPct val="120000"/>
        </a:lnSpc>
        <a:spcBef>
          <a:spcPts val="1500"/>
        </a:spcBef>
        <a:buFont typeface="Arial" panose="020B0604020202020204" pitchFamily="34" charset="0"/>
        <a:buChar char="•"/>
        <a:defRPr sz="4200" kern="1200">
          <a:solidFill>
            <a:schemeClr val="tx1"/>
          </a:solidFill>
          <a:effectLst>
            <a:outerShdw blurRad="50800" dist="38100" dir="2700000" algn="tl" rotWithShape="0">
              <a:srgbClr val="000000">
                <a:alpha val="48000"/>
              </a:srgbClr>
            </a:outerShdw>
          </a:effectLst>
          <a:latin typeface="+mn-lt"/>
          <a:ea typeface="+mn-ea"/>
          <a:cs typeface="+mn-cs"/>
        </a:defRPr>
      </a:lvl4pPr>
      <a:lvl5pPr marL="6172200" indent="-685800" algn="l" defTabSz="2743200" rtl="0" eaLnBrk="1" latinLnBrk="0" hangingPunct="1">
        <a:lnSpc>
          <a:spcPct val="120000"/>
        </a:lnSpc>
        <a:spcBef>
          <a:spcPts val="1500"/>
        </a:spcBef>
        <a:buFont typeface="Arial" panose="020B0604020202020204" pitchFamily="34" charset="0"/>
        <a:buChar char="•"/>
        <a:defRPr sz="3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7543800" indent="-685800" algn="l" defTabSz="2743200" rtl="0" eaLnBrk="1" latinLnBrk="0" hangingPunct="1">
        <a:lnSpc>
          <a:spcPct val="120000"/>
        </a:lnSpc>
        <a:spcBef>
          <a:spcPts val="1500"/>
        </a:spcBef>
        <a:buFont typeface="Arial" panose="020B0604020202020204" pitchFamily="34" charset="0"/>
        <a:buChar char="•"/>
        <a:defRPr sz="3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8915400" indent="-685800" algn="l" defTabSz="2743200" rtl="0" eaLnBrk="1" latinLnBrk="0" hangingPunct="1">
        <a:lnSpc>
          <a:spcPct val="120000"/>
        </a:lnSpc>
        <a:spcBef>
          <a:spcPts val="1500"/>
        </a:spcBef>
        <a:buFont typeface="Arial" panose="020B0604020202020204" pitchFamily="34" charset="0"/>
        <a:buChar char="•"/>
        <a:defRPr sz="3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10287000" indent="-685800" algn="l" defTabSz="2743200" rtl="0" eaLnBrk="1" latinLnBrk="0" hangingPunct="1">
        <a:lnSpc>
          <a:spcPct val="120000"/>
        </a:lnSpc>
        <a:spcBef>
          <a:spcPts val="1500"/>
        </a:spcBef>
        <a:buFont typeface="Arial" panose="020B0604020202020204" pitchFamily="34" charset="0"/>
        <a:buChar char="•"/>
        <a:defRPr sz="3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11658600" indent="-685800" algn="l" defTabSz="2743200" rtl="0" eaLnBrk="1" latinLnBrk="0" hangingPunct="1">
        <a:lnSpc>
          <a:spcPct val="120000"/>
        </a:lnSpc>
        <a:spcBef>
          <a:spcPts val="1500"/>
        </a:spcBef>
        <a:buFont typeface="Arial" panose="020B0604020202020204" pitchFamily="34" charset="0"/>
        <a:buChar char="•"/>
        <a:defRPr sz="36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448432" y="1019103"/>
            <a:ext cx="3141581" cy="2946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183542" y="1162518"/>
            <a:ext cx="2743200" cy="2743200"/>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47928"/>
            <a:ext cx="27432000" cy="288674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500" dirty="0" smtClean="0">
                <a:solidFill>
                  <a:schemeClr val="tx1"/>
                </a:solidFill>
                <a:latin typeface="Times New Roman" panose="02020603050405020304" pitchFamily="18" charset="0"/>
                <a:cs typeface="Times New Roman" panose="02020603050405020304" pitchFamily="18" charset="0"/>
              </a:rPr>
              <a:t>A Search </a:t>
            </a:r>
            <a:r>
              <a:rPr lang="en-US" sz="11500" dirty="0" smtClean="0">
                <a:solidFill>
                  <a:schemeClr val="tx1"/>
                </a:solidFill>
                <a:latin typeface="Times New Roman" panose="02020603050405020304" pitchFamily="18" charset="0"/>
                <a:cs typeface="Times New Roman" panose="02020603050405020304" pitchFamily="18" charset="0"/>
              </a:rPr>
              <a:t>For </a:t>
            </a:r>
            <a:r>
              <a:rPr lang="en-US" sz="11500" dirty="0" smtClean="0">
                <a:solidFill>
                  <a:schemeClr val="tx1"/>
                </a:solidFill>
                <a:latin typeface="Times New Roman" panose="02020603050405020304" pitchFamily="18" charset="0"/>
                <a:cs typeface="Times New Roman" panose="02020603050405020304" pitchFamily="18" charset="0"/>
              </a:rPr>
              <a:t>New Planets</a:t>
            </a:r>
            <a:endParaRPr lang="en-US" sz="115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7204364" y="2546952"/>
            <a:ext cx="13009418" cy="319622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7200" dirty="0" smtClean="0">
                <a:solidFill>
                  <a:schemeClr val="tx1"/>
                </a:solidFill>
                <a:latin typeface="Times New Roman" panose="02020603050405020304" pitchFamily="18" charset="0"/>
                <a:cs typeface="Times New Roman" panose="02020603050405020304" pitchFamily="18" charset="0"/>
              </a:rPr>
              <a:t>Matthew Livas</a:t>
            </a:r>
          </a:p>
          <a:p>
            <a:pPr algn="ctr"/>
            <a:r>
              <a:rPr lang="en-US" sz="4800" dirty="0" smtClean="0">
                <a:solidFill>
                  <a:schemeClr val="tx1"/>
                </a:solidFill>
                <a:latin typeface="Times New Roman" panose="02020603050405020304" pitchFamily="18" charset="0"/>
                <a:cs typeface="Times New Roman" panose="02020603050405020304" pitchFamily="18" charset="0"/>
              </a:rPr>
              <a:t>mlivas@terpmail.umd.edu</a:t>
            </a:r>
          </a:p>
          <a:p>
            <a:pPr algn="ctr"/>
            <a:r>
              <a:rPr lang="en-US" sz="4800" dirty="0" smtClean="0">
                <a:solidFill>
                  <a:schemeClr val="tx1"/>
                </a:solidFill>
                <a:latin typeface="Times New Roman" panose="02020603050405020304" pitchFamily="18" charset="0"/>
                <a:cs typeface="Times New Roman" panose="02020603050405020304" pitchFamily="18" charset="0"/>
              </a:rPr>
              <a:t>Science, Discovery, and the Universe</a:t>
            </a:r>
          </a:p>
          <a:p>
            <a:pPr algn="ctr"/>
            <a:r>
              <a:rPr lang="en-US" sz="4800" dirty="0" smtClean="0">
                <a:solidFill>
                  <a:schemeClr val="tx1"/>
                </a:solidFill>
                <a:latin typeface="Times New Roman" panose="02020603050405020304" pitchFamily="18" charset="0"/>
                <a:cs typeface="Times New Roman" panose="02020603050405020304" pitchFamily="18" charset="0"/>
              </a:rPr>
              <a:t>Computer Science</a:t>
            </a:r>
            <a:endParaRPr lang="en-US" sz="4800"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54316" y="973029"/>
            <a:ext cx="3729812" cy="319959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302" y="799114"/>
            <a:ext cx="3467400" cy="3398815"/>
          </a:xfrm>
          <a:prstGeom prst="rect">
            <a:avLst/>
          </a:prstGeom>
        </p:spPr>
      </p:pic>
      <p:sp>
        <p:nvSpPr>
          <p:cNvPr id="11" name="TextBox 10"/>
          <p:cNvSpPr txBox="1"/>
          <p:nvPr/>
        </p:nvSpPr>
        <p:spPr>
          <a:xfrm>
            <a:off x="844302" y="6492579"/>
            <a:ext cx="10128498" cy="5401800"/>
          </a:xfrm>
          <a:prstGeom prst="rect">
            <a:avLst/>
          </a:prstGeom>
          <a:noFill/>
        </p:spPr>
        <p:txBody>
          <a:bodyPr wrap="square" rtlCol="0">
            <a:spAutoFit/>
          </a:bodyPr>
          <a:lstStyle/>
          <a:p>
            <a:r>
              <a:rPr lang="en-US" dirty="0" smtClean="0"/>
              <a:t>Introduction</a:t>
            </a:r>
          </a:p>
          <a:p>
            <a:pPr algn="just"/>
            <a:r>
              <a:rPr lang="en-US" sz="3500" dirty="0" smtClean="0"/>
              <a:t>My capstone was to observe exoplanet transits. A transit is when a planet orbiting another star passes in front of its star from our view on Earth, blocking a small portion of the star’s light. This change in the target star’s brightness is detected by measuring the brightness of the star over time and subsequently graphing it to obtain a light curve.</a:t>
            </a:r>
            <a:endParaRPr lang="en-US" sz="35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7600" y="6492579"/>
            <a:ext cx="7081986" cy="7115176"/>
          </a:xfrm>
          <a:prstGeom prst="rect">
            <a:avLst/>
          </a:prstGeom>
        </p:spPr>
      </p:pic>
      <p:sp>
        <p:nvSpPr>
          <p:cNvPr id="13" name="Rectangle 12"/>
          <p:cNvSpPr/>
          <p:nvPr/>
        </p:nvSpPr>
        <p:spPr>
          <a:xfrm>
            <a:off x="11277600" y="13611073"/>
            <a:ext cx="7081986" cy="75228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nchorCtr="0"/>
          <a:lstStyle/>
          <a:p>
            <a:pPr algn="ctr"/>
            <a:r>
              <a:rPr lang="en-US" sz="4800" dirty="0" smtClean="0">
                <a:solidFill>
                  <a:schemeClr val="tx1"/>
                </a:solidFill>
                <a:latin typeface="Times New Roman" panose="02020603050405020304" pitchFamily="18" charset="0"/>
                <a:cs typeface="Times New Roman" panose="02020603050405020304" pitchFamily="18" charset="0"/>
              </a:rPr>
              <a:t>Artist Rendition of a Transit</a:t>
            </a:r>
          </a:p>
          <a:p>
            <a:pPr algn="ctr"/>
            <a:r>
              <a:rPr lang="en-US" sz="1400" dirty="0" smtClean="0">
                <a:solidFill>
                  <a:schemeClr val="tx1"/>
                </a:solidFill>
                <a:latin typeface="Times New Roman" panose="02020603050405020304" pitchFamily="18" charset="0"/>
                <a:cs typeface="Times New Roman" panose="02020603050405020304" pitchFamily="18" charset="0"/>
              </a:rPr>
              <a:t>From https</a:t>
            </a:r>
            <a:r>
              <a:rPr lang="en-US" sz="1400" dirty="0">
                <a:solidFill>
                  <a:schemeClr val="tx1"/>
                </a:solidFill>
                <a:latin typeface="Times New Roman" panose="02020603050405020304" pitchFamily="18" charset="0"/>
                <a:cs typeface="Times New Roman" panose="02020603050405020304" pitchFamily="18" charset="0"/>
              </a:rPr>
              <a:t>://wellbredinsolence.wordpress.com/2013/07/04/exoplanet-transits-and-star-shunters</a:t>
            </a:r>
          </a:p>
        </p:txBody>
      </p:sp>
      <p:sp>
        <p:nvSpPr>
          <p:cNvPr id="2" name="TextBox 1"/>
          <p:cNvSpPr txBox="1"/>
          <p:nvPr/>
        </p:nvSpPr>
        <p:spPr>
          <a:xfrm>
            <a:off x="844303" y="12125734"/>
            <a:ext cx="7971451" cy="7617791"/>
          </a:xfrm>
          <a:prstGeom prst="rect">
            <a:avLst/>
          </a:prstGeom>
          <a:noFill/>
        </p:spPr>
        <p:txBody>
          <a:bodyPr wrap="square" rtlCol="0">
            <a:spAutoFit/>
          </a:bodyPr>
          <a:lstStyle/>
          <a:p>
            <a:r>
              <a:rPr lang="en-US" dirty="0" smtClean="0"/>
              <a:t>Equipment</a:t>
            </a:r>
          </a:p>
          <a:p>
            <a:r>
              <a:rPr lang="en-US" sz="3500" dirty="0" smtClean="0"/>
              <a:t>Telescope: 7” Astro-Physics Refractor</a:t>
            </a:r>
          </a:p>
          <a:p>
            <a:r>
              <a:rPr lang="en-US" sz="3500" dirty="0"/>
              <a:t> </a:t>
            </a:r>
            <a:r>
              <a:rPr lang="en-US" sz="3500" dirty="0" smtClean="0"/>
              <a:t>    -Lens </a:t>
            </a:r>
            <a:r>
              <a:rPr lang="en-US" sz="3500" dirty="0" err="1" smtClean="0"/>
              <a:t>Dia</a:t>
            </a:r>
            <a:r>
              <a:rPr lang="en-US" sz="3500" dirty="0" smtClean="0"/>
              <a:t>:  7”  (177.8 mm)</a:t>
            </a:r>
          </a:p>
          <a:p>
            <a:r>
              <a:rPr lang="en-US" sz="3500" dirty="0" smtClean="0"/>
              <a:t>     -Focal Length:  65”  (1654 mm)</a:t>
            </a:r>
          </a:p>
          <a:p>
            <a:r>
              <a:rPr lang="en-US" sz="3500" dirty="0" smtClean="0"/>
              <a:t>CCD: SBIG ST-10 XME</a:t>
            </a:r>
          </a:p>
          <a:p>
            <a:r>
              <a:rPr lang="en-US" sz="3500" dirty="0" smtClean="0"/>
              <a:t>     -Array Size: 2184 x 1472 pixels</a:t>
            </a:r>
          </a:p>
          <a:p>
            <a:r>
              <a:rPr lang="en-US" sz="3500" dirty="0" smtClean="0"/>
              <a:t>          -Array </a:t>
            </a:r>
            <a:r>
              <a:rPr lang="en-US" sz="3500" dirty="0" err="1" smtClean="0"/>
              <a:t>FoV</a:t>
            </a:r>
            <a:r>
              <a:rPr lang="en-US" sz="3500" dirty="0" smtClean="0"/>
              <a:t>: 32.0 x 21.5 </a:t>
            </a:r>
            <a:r>
              <a:rPr lang="en-US" sz="3500" dirty="0" err="1" smtClean="0"/>
              <a:t>arcmin</a:t>
            </a:r>
            <a:endParaRPr lang="en-US" sz="3500" dirty="0" smtClean="0"/>
          </a:p>
          <a:p>
            <a:r>
              <a:rPr lang="en-US" sz="3500" dirty="0" smtClean="0"/>
              <a:t>     -Pixel Size: 6.8 x 6.8 microns</a:t>
            </a:r>
          </a:p>
          <a:p>
            <a:r>
              <a:rPr lang="en-US" sz="3500" dirty="0" smtClean="0"/>
              <a:t>           -Pixel </a:t>
            </a:r>
            <a:r>
              <a:rPr lang="en-US" sz="3500" dirty="0" err="1" smtClean="0"/>
              <a:t>FoV</a:t>
            </a:r>
            <a:r>
              <a:rPr lang="en-US" sz="3500" dirty="0" smtClean="0"/>
              <a:t>:  0.9 x 0.9 </a:t>
            </a:r>
            <a:r>
              <a:rPr lang="en-US" sz="3500" dirty="0" err="1" smtClean="0"/>
              <a:t>arcsec</a:t>
            </a:r>
            <a:endParaRPr lang="en-US" sz="3500" dirty="0" smtClean="0"/>
          </a:p>
          <a:p>
            <a:r>
              <a:rPr lang="en-US" sz="3500" dirty="0" smtClean="0"/>
              <a:t>Computer: Dell Desktop PC</a:t>
            </a:r>
          </a:p>
          <a:p>
            <a:r>
              <a:rPr lang="en-US" sz="3500" dirty="0" smtClean="0"/>
              <a:t>Software:</a:t>
            </a:r>
          </a:p>
          <a:p>
            <a:r>
              <a:rPr lang="en-US" sz="3500" dirty="0"/>
              <a:t> </a:t>
            </a:r>
            <a:r>
              <a:rPr lang="en-US" sz="3500" dirty="0" smtClean="0"/>
              <a:t>    -Camera Control: Maxim DL</a:t>
            </a:r>
          </a:p>
          <a:p>
            <a:r>
              <a:rPr lang="en-US" sz="3500" dirty="0"/>
              <a:t> </a:t>
            </a:r>
            <a:r>
              <a:rPr lang="en-US" sz="3500" dirty="0" smtClean="0"/>
              <a:t>    -Analysis: </a:t>
            </a:r>
            <a:r>
              <a:rPr lang="en-US" sz="3500" dirty="0" err="1" smtClean="0"/>
              <a:t>AstroImageJ</a:t>
            </a:r>
            <a:r>
              <a:rPr lang="en-US" sz="3500" dirty="0"/>
              <a:t> </a:t>
            </a:r>
            <a:r>
              <a:rPr lang="en-US" sz="3500" dirty="0" smtClean="0"/>
              <a:t>3.0.1</a:t>
            </a:r>
          </a:p>
        </p:txBody>
      </p:sp>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13884" r="17025"/>
          <a:stretch/>
        </p:blipFill>
        <p:spPr>
          <a:xfrm>
            <a:off x="11451189" y="14934546"/>
            <a:ext cx="6949440" cy="5645523"/>
          </a:xfrm>
          <a:prstGeom prst="rect">
            <a:avLst/>
          </a:prstGeom>
        </p:spPr>
      </p:pic>
      <p:sp>
        <p:nvSpPr>
          <p:cNvPr id="15" name="Rectangle 14"/>
          <p:cNvSpPr/>
          <p:nvPr/>
        </p:nvSpPr>
        <p:spPr>
          <a:xfrm>
            <a:off x="11169043" y="20668921"/>
            <a:ext cx="7639396" cy="1200329"/>
          </a:xfrm>
          <a:prstGeom prst="rect">
            <a:avLst/>
          </a:prstGeom>
        </p:spPr>
        <p:txBody>
          <a:bodyPr wrap="square">
            <a:spAutoFit/>
          </a:bodyPr>
          <a:lstStyle/>
          <a:p>
            <a:r>
              <a:rPr lang="en-US" sz="4800" dirty="0" smtClean="0"/>
              <a:t>7” Astro-Physics Refractor</a:t>
            </a:r>
          </a:p>
          <a:p>
            <a:r>
              <a:rPr lang="en-US" sz="2400" dirty="0" smtClean="0"/>
              <a:t>Picture taken by Matthew Livas</a:t>
            </a:r>
            <a:endParaRPr lang="en-US" sz="2400" dirty="0"/>
          </a:p>
        </p:txBody>
      </p:sp>
      <p:sp>
        <p:nvSpPr>
          <p:cNvPr id="16" name="TextBox 15"/>
          <p:cNvSpPr txBox="1"/>
          <p:nvPr/>
        </p:nvSpPr>
        <p:spPr>
          <a:xfrm>
            <a:off x="18806160" y="6490757"/>
            <a:ext cx="8077968" cy="6509795"/>
          </a:xfrm>
          <a:prstGeom prst="rect">
            <a:avLst/>
          </a:prstGeom>
          <a:noFill/>
        </p:spPr>
        <p:txBody>
          <a:bodyPr wrap="square" rtlCol="0">
            <a:spAutoFit/>
          </a:bodyPr>
          <a:lstStyle/>
          <a:p>
            <a:r>
              <a:rPr lang="en-US" dirty="0" smtClean="0"/>
              <a:t>My Data</a:t>
            </a:r>
          </a:p>
          <a:p>
            <a:pPr algn="just"/>
            <a:r>
              <a:rPr lang="en-US" sz="3500" dirty="0" smtClean="0"/>
              <a:t>Unfortunately, I did not collect any data pertaining to exoplanets. I signed up for telescope time at the UMD Observatory on a few nights to try and collect data on a few targets. Each time, the weather was bad (cloudy, raining, etc.), or the telescope was set up, and aimed but I was unable to confirm that I was observing the correct star.</a:t>
            </a:r>
            <a:endParaRPr lang="en-US" sz="3500" dirty="0"/>
          </a:p>
        </p:txBody>
      </p:sp>
      <p:sp>
        <p:nvSpPr>
          <p:cNvPr id="17" name="TextBox 16"/>
          <p:cNvSpPr txBox="1"/>
          <p:nvPr/>
        </p:nvSpPr>
        <p:spPr>
          <a:xfrm>
            <a:off x="820856" y="20011777"/>
            <a:ext cx="10767479" cy="12603771"/>
          </a:xfrm>
          <a:prstGeom prst="rect">
            <a:avLst/>
          </a:prstGeom>
          <a:noFill/>
        </p:spPr>
        <p:txBody>
          <a:bodyPr wrap="square" rtlCol="0">
            <a:spAutoFit/>
          </a:bodyPr>
          <a:lstStyle/>
          <a:p>
            <a:r>
              <a:rPr lang="en-US" dirty="0" smtClean="0"/>
              <a:t>Data Collection</a:t>
            </a:r>
          </a:p>
          <a:p>
            <a:pPr marL="742950" indent="-742950">
              <a:buAutoNum type="arabicParenR"/>
            </a:pPr>
            <a:r>
              <a:rPr lang="en-US" sz="3500" dirty="0" smtClean="0"/>
              <a:t>Pick a target</a:t>
            </a:r>
          </a:p>
          <a:p>
            <a:pPr marL="2191360" lvl="1" indent="-742950">
              <a:buAutoNum type="arabicParenR"/>
            </a:pPr>
            <a:r>
              <a:rPr lang="en-US" sz="3500" dirty="0" smtClean="0"/>
              <a:t>Ensure visibility from the Observatory</a:t>
            </a:r>
          </a:p>
          <a:p>
            <a:pPr marL="2191360" lvl="1" indent="-742950">
              <a:buAutoNum type="arabicParenR"/>
            </a:pPr>
            <a:r>
              <a:rPr lang="en-US" sz="3500" dirty="0" smtClean="0"/>
              <a:t>Obtain coordinates</a:t>
            </a:r>
          </a:p>
          <a:p>
            <a:pPr marL="2191360" lvl="1" indent="-742950">
              <a:buAutoNum type="arabicParenR"/>
            </a:pPr>
            <a:r>
              <a:rPr lang="en-US" sz="3500" dirty="0" smtClean="0"/>
              <a:t>Obtain finder chart</a:t>
            </a:r>
          </a:p>
          <a:p>
            <a:pPr marL="742950" indent="-742950">
              <a:buAutoNum type="arabicParenR"/>
            </a:pPr>
            <a:r>
              <a:rPr lang="en-US" sz="3500" dirty="0" smtClean="0"/>
              <a:t>Go to observatory (early)</a:t>
            </a:r>
          </a:p>
          <a:p>
            <a:pPr marL="742950" indent="-742950">
              <a:buAutoNum type="arabicParenR"/>
            </a:pPr>
            <a:r>
              <a:rPr lang="en-US" sz="3500" dirty="0" smtClean="0"/>
              <a:t>Set up telescope</a:t>
            </a:r>
          </a:p>
          <a:p>
            <a:pPr marL="2191360" lvl="1" indent="-742950">
              <a:buAutoNum type="arabicParenR"/>
            </a:pPr>
            <a:r>
              <a:rPr lang="en-US" sz="3500" dirty="0"/>
              <a:t>Sync control computer’s time to NIST</a:t>
            </a:r>
          </a:p>
          <a:p>
            <a:pPr marL="2191360" lvl="1" indent="-742950">
              <a:buAutoNum type="arabicParenR"/>
            </a:pPr>
            <a:r>
              <a:rPr lang="en-US" sz="3500" dirty="0" smtClean="0"/>
              <a:t>Hook up </a:t>
            </a:r>
            <a:r>
              <a:rPr lang="en-US" sz="3500" dirty="0"/>
              <a:t>control computer to telescope</a:t>
            </a:r>
          </a:p>
          <a:p>
            <a:pPr marL="2191360" lvl="1" indent="-742950">
              <a:buAutoNum type="arabicParenR"/>
            </a:pPr>
            <a:r>
              <a:rPr lang="en-US" sz="3500" dirty="0"/>
              <a:t>Set cameras to cool (usually to -10 C</a:t>
            </a:r>
            <a:r>
              <a:rPr lang="en-US" sz="3500" dirty="0" smtClean="0"/>
              <a:t>)</a:t>
            </a:r>
          </a:p>
          <a:p>
            <a:pPr marL="742950" indent="-742950">
              <a:buAutoNum type="arabicParenR"/>
            </a:pPr>
            <a:r>
              <a:rPr lang="en-US" sz="3500" dirty="0" smtClean="0"/>
              <a:t>Wait for the cameras to cool and darkness to fall</a:t>
            </a:r>
          </a:p>
          <a:p>
            <a:pPr marL="742950" indent="-742950">
              <a:buAutoNum type="arabicParenR"/>
            </a:pPr>
            <a:r>
              <a:rPr lang="en-US" sz="3500" dirty="0" smtClean="0"/>
              <a:t>Aim the telescopes</a:t>
            </a:r>
          </a:p>
          <a:p>
            <a:pPr marL="2191360" lvl="1" indent="-742950">
              <a:buAutoNum type="arabicParenR"/>
            </a:pPr>
            <a:r>
              <a:rPr lang="en-US" sz="3500" dirty="0" smtClean="0"/>
              <a:t>Sync telescope to a known star</a:t>
            </a:r>
          </a:p>
          <a:p>
            <a:pPr marL="2191360" lvl="1" indent="-742950">
              <a:buAutoNum type="arabicParenR"/>
            </a:pPr>
            <a:r>
              <a:rPr lang="en-US" sz="3500" dirty="0" smtClean="0"/>
              <a:t>Set to cords of target</a:t>
            </a:r>
          </a:p>
          <a:p>
            <a:pPr marL="2191360" lvl="1" indent="-742950">
              <a:buAutoNum type="arabicParenR"/>
            </a:pPr>
            <a:r>
              <a:rPr lang="en-US" sz="3500" dirty="0" smtClean="0"/>
              <a:t>Check </a:t>
            </a:r>
            <a:r>
              <a:rPr lang="en-US" sz="3500" dirty="0"/>
              <a:t>images from telescope </a:t>
            </a:r>
            <a:r>
              <a:rPr lang="en-US" sz="3500" dirty="0" smtClean="0"/>
              <a:t>against</a:t>
            </a:r>
          </a:p>
          <a:p>
            <a:pPr lvl="2"/>
            <a:r>
              <a:rPr lang="en-US" sz="3500" dirty="0" smtClean="0"/>
              <a:t>finder </a:t>
            </a:r>
            <a:r>
              <a:rPr lang="en-US" sz="3500" dirty="0"/>
              <a:t>chart</a:t>
            </a:r>
            <a:endParaRPr lang="en-US" sz="3500" dirty="0" smtClean="0"/>
          </a:p>
          <a:p>
            <a:pPr marL="742950" indent="-742950">
              <a:buAutoNum type="arabicParenR"/>
            </a:pPr>
            <a:r>
              <a:rPr lang="en-US" sz="3500" dirty="0" smtClean="0"/>
              <a:t>Take a ton of images</a:t>
            </a:r>
          </a:p>
          <a:p>
            <a:pPr marL="2191360" lvl="1" indent="-742950">
              <a:buAutoNum type="arabicParenR"/>
            </a:pPr>
            <a:r>
              <a:rPr lang="en-US" sz="3500" dirty="0" smtClean="0"/>
              <a:t>Light Frames – Data</a:t>
            </a:r>
          </a:p>
          <a:p>
            <a:pPr marL="2191360" lvl="1" indent="-742950">
              <a:buAutoNum type="arabicParenR"/>
            </a:pPr>
            <a:r>
              <a:rPr lang="en-US" sz="3500" dirty="0" smtClean="0"/>
              <a:t>Calibration Frames</a:t>
            </a:r>
          </a:p>
          <a:p>
            <a:pPr marL="3639769" lvl="2" indent="-742950">
              <a:buAutoNum type="arabicParenR"/>
            </a:pPr>
            <a:r>
              <a:rPr lang="en-US" sz="3500" dirty="0" smtClean="0"/>
              <a:t>Dark Frames</a:t>
            </a:r>
          </a:p>
          <a:p>
            <a:pPr marL="3639769" lvl="2" indent="-742950">
              <a:buAutoNum type="arabicParenR"/>
            </a:pPr>
            <a:r>
              <a:rPr lang="en-US" sz="3500" dirty="0" smtClean="0"/>
              <a:t>Bias Frames</a:t>
            </a:r>
          </a:p>
          <a:p>
            <a:pPr marL="3639769" lvl="2" indent="-742950">
              <a:buAutoNum type="arabicParenR"/>
            </a:pPr>
            <a:r>
              <a:rPr lang="en-US" sz="3500" dirty="0" smtClean="0"/>
              <a:t>Flat Fields</a:t>
            </a:r>
            <a:endParaRPr lang="en-US" sz="3500" dirty="0"/>
          </a:p>
        </p:txBody>
      </p:sp>
      <p:sp>
        <p:nvSpPr>
          <p:cNvPr id="18" name="TextBox 17"/>
          <p:cNvSpPr txBox="1"/>
          <p:nvPr/>
        </p:nvSpPr>
        <p:spPr>
          <a:xfrm>
            <a:off x="18806159" y="19244853"/>
            <a:ext cx="7783853" cy="3124253"/>
          </a:xfrm>
          <a:prstGeom prst="rect">
            <a:avLst/>
          </a:prstGeom>
          <a:noFill/>
        </p:spPr>
        <p:txBody>
          <a:bodyPr wrap="square" rtlCol="0">
            <a:spAutoFit/>
          </a:bodyPr>
          <a:lstStyle/>
          <a:p>
            <a:r>
              <a:rPr lang="en-US" dirty="0" smtClean="0"/>
              <a:t>Conclusion</a:t>
            </a:r>
          </a:p>
          <a:p>
            <a:pPr algn="just"/>
            <a:r>
              <a:rPr lang="en-US" sz="3500" dirty="0" smtClean="0"/>
              <a:t>I was unable to observe and collect data on exoplanet transits due to the weather and an inability to confirm if I was observing my intended target. </a:t>
            </a:r>
            <a:endParaRPr lang="en-US" sz="3500" dirty="0"/>
          </a:p>
        </p:txBody>
      </p:sp>
      <p:sp>
        <p:nvSpPr>
          <p:cNvPr id="19" name="TextBox 18"/>
          <p:cNvSpPr txBox="1"/>
          <p:nvPr/>
        </p:nvSpPr>
        <p:spPr>
          <a:xfrm>
            <a:off x="18806158" y="22663104"/>
            <a:ext cx="7783853" cy="10387780"/>
          </a:xfrm>
          <a:prstGeom prst="rect">
            <a:avLst/>
          </a:prstGeom>
          <a:noFill/>
        </p:spPr>
        <p:txBody>
          <a:bodyPr wrap="square" rtlCol="0">
            <a:spAutoFit/>
          </a:bodyPr>
          <a:lstStyle/>
          <a:p>
            <a:r>
              <a:rPr lang="en-US" dirty="0" smtClean="0"/>
              <a:t>Reflection</a:t>
            </a:r>
          </a:p>
          <a:p>
            <a:pPr algn="just"/>
            <a:r>
              <a:rPr lang="en-US" sz="3500" dirty="0" smtClean="0"/>
              <a:t>Through my work at the UMD Observatory, I gained a new appreciation of how </a:t>
            </a:r>
            <a:r>
              <a:rPr lang="en-US" sz="3500" dirty="0" smtClean="0"/>
              <a:t>difficult observational </a:t>
            </a:r>
            <a:r>
              <a:rPr lang="en-US" sz="3500" dirty="0" smtClean="0"/>
              <a:t>astronomy can be</a:t>
            </a:r>
            <a:r>
              <a:rPr lang="en-US" sz="3500" dirty="0" smtClean="0"/>
              <a:t>. There is a lot of research and planning done before any data is collected. So many factors must be taken into account: target visibility, telescope set-up and aiming time, is the weather going to cooperate, just to name a few. The real work begins only after the data is collected. Wrestling with the analysis software to produce usable information from the collected data and then relaying this information are the true challenges.</a:t>
            </a:r>
            <a:endParaRPr lang="en-US" sz="3500" dirty="0"/>
          </a:p>
        </p:txBody>
      </p:sp>
      <p:sp>
        <p:nvSpPr>
          <p:cNvPr id="20" name="TextBox 19"/>
          <p:cNvSpPr txBox="1"/>
          <p:nvPr/>
        </p:nvSpPr>
        <p:spPr>
          <a:xfrm>
            <a:off x="18790997" y="13079160"/>
            <a:ext cx="7799014" cy="5955798"/>
          </a:xfrm>
          <a:prstGeom prst="rect">
            <a:avLst/>
          </a:prstGeom>
          <a:noFill/>
        </p:spPr>
        <p:txBody>
          <a:bodyPr wrap="square" rtlCol="0">
            <a:spAutoFit/>
          </a:bodyPr>
          <a:lstStyle/>
          <a:p>
            <a:r>
              <a:rPr lang="en-US" dirty="0" smtClean="0"/>
              <a:t>Data’s Significance</a:t>
            </a:r>
          </a:p>
          <a:p>
            <a:pPr algn="just"/>
            <a:r>
              <a:rPr lang="en-US" sz="3500" dirty="0" smtClean="0"/>
              <a:t>I attempted to confirm the existence of a few already known exoplanets. This would have not added to the overall scientific knowledge, it would have been great practice for my true intention, to confirm suspected exoplanets. </a:t>
            </a:r>
            <a:r>
              <a:rPr lang="en-US" sz="3500" dirty="0" smtClean="0"/>
              <a:t>I </a:t>
            </a:r>
            <a:r>
              <a:rPr lang="en-US" sz="3500" dirty="0" smtClean="0"/>
              <a:t>unfortunately </a:t>
            </a:r>
            <a:r>
              <a:rPr lang="en-US" sz="3500" dirty="0" smtClean="0"/>
              <a:t>was unable </a:t>
            </a:r>
            <a:r>
              <a:rPr lang="en-US" sz="3500" dirty="0" smtClean="0"/>
              <a:t>to accomplish either of these goals.</a:t>
            </a:r>
            <a:endParaRPr lang="en-US" sz="3500" dirty="0"/>
          </a:p>
        </p:txBody>
      </p:sp>
      <p:sp>
        <p:nvSpPr>
          <p:cNvPr id="21" name="TextBox 20"/>
          <p:cNvSpPr txBox="1"/>
          <p:nvPr/>
        </p:nvSpPr>
        <p:spPr>
          <a:xfrm>
            <a:off x="11059626" y="29793871"/>
            <a:ext cx="7299960" cy="2631811"/>
          </a:xfrm>
          <a:prstGeom prst="rect">
            <a:avLst/>
          </a:prstGeom>
          <a:noFill/>
        </p:spPr>
        <p:txBody>
          <a:bodyPr wrap="square" rtlCol="0">
            <a:spAutoFit/>
          </a:bodyPr>
          <a:lstStyle/>
          <a:p>
            <a:r>
              <a:rPr lang="en-US" dirty="0" smtClean="0"/>
              <a:t>Acknowledgements</a:t>
            </a:r>
            <a:endParaRPr lang="en-US" sz="3600" dirty="0" smtClean="0"/>
          </a:p>
          <a:p>
            <a:r>
              <a:rPr lang="en-US" sz="3500" dirty="0" smtClean="0"/>
              <a:t>The UMD Observatory</a:t>
            </a:r>
          </a:p>
          <a:p>
            <a:r>
              <a:rPr lang="en-US" sz="3500" dirty="0" smtClean="0"/>
              <a:t>Ms. Elizabeth Warner</a:t>
            </a:r>
          </a:p>
          <a:p>
            <a:r>
              <a:rPr lang="en-US" sz="3500" dirty="0" smtClean="0"/>
              <a:t>Dr. Alan Peel</a:t>
            </a:r>
            <a:endParaRPr lang="en-US" sz="3500" dirty="0"/>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78703" y="22140568"/>
            <a:ext cx="5931877" cy="5879227"/>
          </a:xfrm>
          <a:prstGeom prst="rect">
            <a:avLst/>
          </a:prstGeom>
        </p:spPr>
      </p:pic>
      <p:sp>
        <p:nvSpPr>
          <p:cNvPr id="23" name="Rectangle 22"/>
          <p:cNvSpPr/>
          <p:nvPr/>
        </p:nvSpPr>
        <p:spPr>
          <a:xfrm>
            <a:off x="11978703" y="28179880"/>
            <a:ext cx="6415213" cy="75228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nchorCtr="0"/>
          <a:lstStyle/>
          <a:p>
            <a:pPr algn="ctr"/>
            <a:r>
              <a:rPr lang="en-US" sz="4800" dirty="0" smtClean="0">
                <a:solidFill>
                  <a:schemeClr val="tx1"/>
                </a:solidFill>
                <a:latin typeface="Times New Roman" panose="02020603050405020304" pitchFamily="18" charset="0"/>
                <a:cs typeface="Times New Roman" panose="02020603050405020304" pitchFamily="18" charset="0"/>
              </a:rPr>
              <a:t>HAT-P-13 </a:t>
            </a:r>
            <a:r>
              <a:rPr lang="en-US" sz="4800" dirty="0">
                <a:solidFill>
                  <a:schemeClr val="tx1"/>
                </a:solidFill>
                <a:latin typeface="Times New Roman" panose="02020603050405020304" pitchFamily="18" charset="0"/>
                <a:cs typeface="Times New Roman" panose="02020603050405020304" pitchFamily="18" charset="0"/>
              </a:rPr>
              <a:t>b </a:t>
            </a:r>
            <a:r>
              <a:rPr lang="en-US" sz="3200" dirty="0">
                <a:solidFill>
                  <a:schemeClr val="tx1"/>
                </a:solidFill>
                <a:latin typeface="Times New Roman" panose="02020603050405020304" pitchFamily="18" charset="0"/>
                <a:cs typeface="Times New Roman" panose="02020603050405020304" pitchFamily="18" charset="0"/>
              </a:rPr>
              <a:t>from var2.astro.cz</a:t>
            </a:r>
          </a:p>
        </p:txBody>
      </p:sp>
    </p:spTree>
    <p:extLst>
      <p:ext uri="{BB962C8B-B14F-4D97-AF65-F5344CB8AC3E}">
        <p14:creationId xmlns:p14="http://schemas.microsoft.com/office/powerpoint/2010/main" val="21872935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1669</TotalTime>
  <Words>562</Words>
  <Application>Microsoft Office PowerPoint</Application>
  <PresentationFormat>Custom</PresentationFormat>
  <Paragraphs>59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Bookman Old Style</vt:lpstr>
      <vt:lpstr>Rockwell</vt:lpstr>
      <vt:lpstr>Times New Roman</vt:lpstr>
      <vt:lpstr>Damask</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Livas</dc:creator>
  <cp:lastModifiedBy>Matt Livas</cp:lastModifiedBy>
  <cp:revision>98</cp:revision>
  <dcterms:created xsi:type="dcterms:W3CDTF">2015-02-18T02:21:15Z</dcterms:created>
  <dcterms:modified xsi:type="dcterms:W3CDTF">2015-04-27T00:24:29Z</dcterms:modified>
</cp:coreProperties>
</file>