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602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4529-0590-43C5-9205-BC3AD7D5711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CDE5-489D-4AD3-86B3-6732029E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1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4529-0590-43C5-9205-BC3AD7D5711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CDE5-489D-4AD3-86B3-6732029E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5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4529-0590-43C5-9205-BC3AD7D5711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CDE5-489D-4AD3-86B3-6732029E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4529-0590-43C5-9205-BC3AD7D5711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CDE5-489D-4AD3-86B3-6732029E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7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4529-0590-43C5-9205-BC3AD7D5711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CDE5-489D-4AD3-86B3-6732029E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7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4529-0590-43C5-9205-BC3AD7D5711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CDE5-489D-4AD3-86B3-6732029E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4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4529-0590-43C5-9205-BC3AD7D5711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CDE5-489D-4AD3-86B3-6732029E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4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4529-0590-43C5-9205-BC3AD7D5711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CDE5-489D-4AD3-86B3-6732029E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9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4529-0590-43C5-9205-BC3AD7D5711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CDE5-489D-4AD3-86B3-6732029E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5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4529-0590-43C5-9205-BC3AD7D5711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CDE5-489D-4AD3-86B3-6732029E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4529-0590-43C5-9205-BC3AD7D5711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CDE5-489D-4AD3-86B3-6732029E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4529-0590-43C5-9205-BC3AD7D5711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4CDE5-489D-4AD3-86B3-6732029E4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7785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785340"/>
            <a:ext cx="6858000" cy="1345960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2200" dirty="0"/>
              <a:t>1. </a:t>
            </a:r>
            <a:r>
              <a:rPr lang="en-US" sz="2200" dirty="0" smtClean="0"/>
              <a:t> Power </a:t>
            </a:r>
            <a:r>
              <a:rPr lang="en-US" sz="2200" dirty="0"/>
              <a:t>Strip (on/off)</a:t>
            </a:r>
          </a:p>
          <a:p>
            <a:r>
              <a:rPr lang="en-US" sz="2200" dirty="0"/>
              <a:t>2. </a:t>
            </a:r>
            <a:r>
              <a:rPr lang="en-US" sz="2200" dirty="0" smtClean="0"/>
              <a:t> Power </a:t>
            </a:r>
            <a:r>
              <a:rPr lang="en-US" sz="2200" dirty="0"/>
              <a:t>toggle (on/off)</a:t>
            </a:r>
          </a:p>
          <a:p>
            <a:r>
              <a:rPr lang="en-US" sz="2200" dirty="0"/>
              <a:t>3. </a:t>
            </a:r>
            <a:r>
              <a:rPr lang="en-US" sz="2200" dirty="0" smtClean="0"/>
              <a:t> Shutter </a:t>
            </a:r>
            <a:r>
              <a:rPr lang="en-US" sz="2200" dirty="0"/>
              <a:t>(open/close)</a:t>
            </a:r>
          </a:p>
          <a:p>
            <a:r>
              <a:rPr lang="en-US" sz="2200" dirty="0"/>
              <a:t>4. </a:t>
            </a:r>
            <a:r>
              <a:rPr lang="en-US" sz="2200" dirty="0" smtClean="0"/>
              <a:t> Drive/tracking </a:t>
            </a:r>
            <a:r>
              <a:rPr lang="en-US" sz="2200" dirty="0"/>
              <a:t>(on/off)</a:t>
            </a:r>
          </a:p>
          <a:p>
            <a:r>
              <a:rPr lang="en-US" sz="2200" dirty="0"/>
              <a:t>5. </a:t>
            </a:r>
            <a:r>
              <a:rPr lang="en-US" sz="2200" dirty="0" smtClean="0"/>
              <a:t> Drive </a:t>
            </a:r>
            <a:r>
              <a:rPr lang="en-US" sz="2200" dirty="0"/>
              <a:t>speed (high/low)</a:t>
            </a:r>
          </a:p>
          <a:p>
            <a:r>
              <a:rPr lang="en-US" sz="2200" dirty="0"/>
              <a:t>6</a:t>
            </a:r>
            <a:r>
              <a:rPr lang="en-US" sz="2200" dirty="0" smtClean="0"/>
              <a:t>.  Drive direction </a:t>
            </a:r>
            <a:r>
              <a:rPr lang="en-US" sz="2200" dirty="0"/>
              <a:t>(rev/</a:t>
            </a:r>
            <a:r>
              <a:rPr lang="en-US" sz="2200" dirty="0" err="1"/>
              <a:t>fwd</a:t>
            </a:r>
            <a:r>
              <a:rPr lang="en-US" sz="2200" dirty="0"/>
              <a:t>)</a:t>
            </a:r>
          </a:p>
          <a:p>
            <a:r>
              <a:rPr lang="en-US" sz="2200" dirty="0"/>
              <a:t>7. </a:t>
            </a:r>
            <a:r>
              <a:rPr lang="en-US" sz="2200" dirty="0" smtClean="0"/>
              <a:t> Limit </a:t>
            </a:r>
            <a:r>
              <a:rPr lang="en-US" sz="2200" dirty="0"/>
              <a:t>lights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199" y="6688584"/>
            <a:ext cx="418704" cy="64633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9648" y="3695023"/>
            <a:ext cx="418704" cy="64633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4986" y="4018188"/>
            <a:ext cx="418704" cy="64633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4310" y="4018188"/>
            <a:ext cx="418704" cy="64633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199" y="2059847"/>
            <a:ext cx="418704" cy="64633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199" y="2510272"/>
            <a:ext cx="418704" cy="64633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199" y="3069731"/>
            <a:ext cx="418704" cy="64633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7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70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51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Warner</dc:creator>
  <cp:lastModifiedBy>Elizabeth Warner</cp:lastModifiedBy>
  <cp:revision>5</cp:revision>
  <dcterms:created xsi:type="dcterms:W3CDTF">2016-12-06T21:40:06Z</dcterms:created>
  <dcterms:modified xsi:type="dcterms:W3CDTF">2016-12-13T21:35:53Z</dcterms:modified>
</cp:coreProperties>
</file>