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85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8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5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1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5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8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5B50-AAE5-4ED2-8A3E-0FD90FE7264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4D01-EBE1-47A1-9368-A496473D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5" y="1"/>
            <a:ext cx="6858000" cy="7387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0555" y="6341807"/>
            <a:ext cx="1838632" cy="830997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focus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6562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Warner</dc:creator>
  <cp:lastModifiedBy>Elizabeth Warner</cp:lastModifiedBy>
  <cp:revision>1</cp:revision>
  <dcterms:created xsi:type="dcterms:W3CDTF">2016-12-13T21:17:03Z</dcterms:created>
  <dcterms:modified xsi:type="dcterms:W3CDTF">2016-12-13T21:23:13Z</dcterms:modified>
</cp:coreProperties>
</file>